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Light" panose="00000400000000000000" pitchFamily="2" charset="0"/>
      <p:regular r:id="rId27"/>
      <p:bold r:id="rId28"/>
      <p:italic r:id="rId29"/>
      <p:boldItalic r:id="rId30"/>
    </p:embeddedFont>
    <p:embeddedFont>
      <p:font typeface="Montserrat Medium" panose="00000600000000000000"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ExtraBold" panose="020B0906030804020204" pitchFamily="34" charset="0"/>
      <p:bold r:id="rId39"/>
      <p:boldItalic r:id="rId40"/>
    </p:embeddedFont>
    <p:embeddedFont>
      <p:font typeface="Open Sans Light" panose="020B0306030504020204" pitchFamily="34"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Poppins ExtraLight" panose="00000300000000000000" pitchFamily="2" charset="0"/>
      <p:regular r:id="rId49"/>
      <p:bold r:id="rId50"/>
      <p:italic r:id="rId51"/>
      <p:boldItalic r:id="rId52"/>
    </p:embeddedFont>
    <p:embeddedFont>
      <p:font typeface="Poppins Light" panose="00000400000000000000" pitchFamily="2" charset="0"/>
      <p:regular r:id="rId53"/>
      <p:bold r:id="rId54"/>
      <p:italic r:id="rId55"/>
      <p:boldItalic r:id="rId56"/>
    </p:embeddedFont>
    <p:embeddedFont>
      <p:font typeface="Poppins Medium" panose="00000600000000000000" pitchFamily="2" charset="0"/>
      <p:regular r:id="rId57"/>
      <p:bold r:id="rId58"/>
      <p:italic r:id="rId59"/>
      <p:boldItalic r:id="rId60"/>
    </p:embeddedFont>
    <p:embeddedFont>
      <p:font typeface="Poppins SemiBold" panose="000007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font" Target="fonts/font32.fntdata"/><Relationship Id="rId55" Type="http://schemas.openxmlformats.org/officeDocument/2006/relationships/font" Target="fonts/font37.fntdata"/><Relationship Id="rId63" Type="http://schemas.openxmlformats.org/officeDocument/2006/relationships/font" Target="fonts/font4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openxmlformats.org/officeDocument/2006/relationships/font" Target="fonts/font35.fntdata"/><Relationship Id="rId58" Type="http://schemas.openxmlformats.org/officeDocument/2006/relationships/font" Target="fonts/font40.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3.fntdata"/><Relationship Id="rId19" Type="http://schemas.openxmlformats.org/officeDocument/2006/relationships/font" Target="fonts/font1.fntdata"/><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56" Type="http://schemas.openxmlformats.org/officeDocument/2006/relationships/font" Target="fonts/font38.fntdata"/><Relationship Id="rId64" Type="http://schemas.openxmlformats.org/officeDocument/2006/relationships/font" Target="fonts/font46.fntdata"/><Relationship Id="rId8" Type="http://schemas.openxmlformats.org/officeDocument/2006/relationships/slide" Target="slides/slide7.xml"/><Relationship Id="rId51" Type="http://schemas.openxmlformats.org/officeDocument/2006/relationships/font" Target="fonts/font3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59" Type="http://schemas.openxmlformats.org/officeDocument/2006/relationships/font" Target="fonts/font41.fntdata"/><Relationship Id="rId67" Type="http://schemas.openxmlformats.org/officeDocument/2006/relationships/theme" Target="theme/theme1.xml"/><Relationship Id="rId20" Type="http://schemas.openxmlformats.org/officeDocument/2006/relationships/font" Target="fonts/font2.fntdata"/><Relationship Id="rId41" Type="http://schemas.openxmlformats.org/officeDocument/2006/relationships/font" Target="fonts/font23.fntdata"/><Relationship Id="rId54" Type="http://schemas.openxmlformats.org/officeDocument/2006/relationships/font" Target="fonts/font36.fntdata"/><Relationship Id="rId62" Type="http://schemas.openxmlformats.org/officeDocument/2006/relationships/font" Target="fonts/font4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font" Target="fonts/font31.fntdata"/><Relationship Id="rId57" Type="http://schemas.openxmlformats.org/officeDocument/2006/relationships/font" Target="fonts/font39.fntdata"/><Relationship Id="rId10" Type="http://schemas.openxmlformats.org/officeDocument/2006/relationships/slide" Target="slides/slide9.xml"/><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font" Target="fonts/font34.fntdata"/><Relationship Id="rId60" Type="http://schemas.openxmlformats.org/officeDocument/2006/relationships/font" Target="fonts/font4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notesMaster" Target="notesMasters/notesMaster1.xml"/><Relationship Id="rId3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5b5935c36_3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g125b5935c36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b482b8ac1_3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b482b8ac1_3_8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5b5935c36_2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25b5935c36_2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b482b8ac1_3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1b482b8ac1_3_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rgbClr val="404040"/>
              </a:buClr>
              <a:buSzPts val="1400"/>
              <a:buFont typeface="Montserrat"/>
              <a:buChar char="-"/>
            </a:pPr>
            <a:r>
              <a:rPr lang="en-US"/>
              <a:t>Firstly, very few calibration methods based on SLAM, and barely any with open-sourced, well-documented codebase.</a:t>
            </a:r>
            <a:endParaRPr>
              <a:solidFill>
                <a:srgbClr val="40404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r>
              <a:rPr lang="en-US">
                <a:solidFill>
                  <a:srgbClr val="404040"/>
                </a:solidFill>
                <a:highlight>
                  <a:srgbClr val="FFFFFF"/>
                </a:highlight>
                <a:latin typeface="Montserrat"/>
                <a:ea typeface="Montserrat"/>
                <a:cs typeface="Montserrat"/>
                <a:sym typeface="Montserrat"/>
              </a:rPr>
              <a:t>Temperature, joint friction, payload, and manufacturing tolerances are some of the factors that cause the robot to deviate from its preprogrammed positioning.</a:t>
            </a:r>
            <a:endParaRPr>
              <a:solidFill>
                <a:srgbClr val="40404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endParaRPr>
              <a:solidFill>
                <a:srgbClr val="404040"/>
              </a:solidFill>
              <a:highlight>
                <a:srgbClr val="FFFFFF"/>
              </a:highlight>
              <a:latin typeface="Montserrat"/>
              <a:ea typeface="Montserrat"/>
              <a:cs typeface="Montserrat"/>
              <a:sym typeface="Montserrat"/>
            </a:endParaRPr>
          </a:p>
          <a:p>
            <a:pPr marL="0" lvl="0" indent="0" algn="l" rtl="0">
              <a:lnSpc>
                <a:spcPct val="100000"/>
              </a:lnSpc>
              <a:spcBef>
                <a:spcPts val="0"/>
              </a:spcBef>
              <a:spcAft>
                <a:spcPts val="0"/>
              </a:spcAft>
              <a:buSzPts val="1400"/>
              <a:buNone/>
            </a:pPr>
            <a:r>
              <a:rPr lang="en-US">
                <a:solidFill>
                  <a:srgbClr val="404040"/>
                </a:solidFill>
                <a:highlight>
                  <a:srgbClr val="FFFFFF"/>
                </a:highlight>
                <a:latin typeface="Montserrat"/>
                <a:ea typeface="Montserrat"/>
                <a:cs typeface="Montserrat"/>
                <a:sym typeface="Montserrat"/>
              </a:rPr>
              <a:t> If the robot loses the calibration, the picking accuracy will deteriorate. Repeating the calibration (robot and/or hand-eye) can compensate for such deteriorated performance.</a:t>
            </a:r>
            <a:endParaRPr>
              <a:solidFill>
                <a:srgbClr val="404040"/>
              </a:solidFill>
              <a:highlight>
                <a:srgbClr val="FFFFFF"/>
              </a:highlight>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1b482b8ac1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g11b482b8ac1_3_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t>a</a:t>
            </a:r>
            <a:endParaRPr/>
          </a:p>
          <a:p>
            <a:pPr marL="457200" lvl="0" indent="-317500" algn="l" rtl="0">
              <a:lnSpc>
                <a:spcPct val="100000"/>
              </a:lnSpc>
              <a:spcBef>
                <a:spcPts val="0"/>
              </a:spcBef>
              <a:spcAft>
                <a:spcPts val="0"/>
              </a:spcAft>
              <a:buSzPts val="1400"/>
              <a:buChar char="-"/>
            </a:pPr>
            <a:r>
              <a:rPr lang="en-US"/>
              <a:t>Although, there are no drawbacks specifically with EKF for this application, factor graph based methods might be better suited for this application.</a:t>
            </a:r>
            <a:endParaRPr/>
          </a:p>
          <a:p>
            <a:pPr marL="457200" lvl="0" indent="-317500" algn="l" rtl="0">
              <a:lnSpc>
                <a:spcPct val="100000"/>
              </a:lnSpc>
              <a:spcBef>
                <a:spcPts val="0"/>
              </a:spcBef>
              <a:spcAft>
                <a:spcPts val="0"/>
              </a:spcAft>
              <a:buSzPts val="1400"/>
              <a:buChar char="-"/>
            </a:pPr>
            <a:r>
              <a:rPr lang="en-US"/>
              <a:t>SoG (multiple EKFs) or and IEKF would help deal with uncertainty associated with end-effector pose, changes in the QR board, etc better.</a:t>
            </a:r>
            <a:endParaRPr/>
          </a:p>
          <a:p>
            <a:pPr marL="457200" lvl="0" indent="-317500" algn="l" rtl="0">
              <a:lnSpc>
                <a:spcPct val="100000"/>
              </a:lnSpc>
              <a:spcBef>
                <a:spcPts val="0"/>
              </a:spcBef>
              <a:spcAft>
                <a:spcPts val="0"/>
              </a:spcAft>
              <a:buSzPts val="1400"/>
              <a:buChar char="-"/>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b482b8ac1_3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1b482b8ac1_3_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latin typeface="Montserrat"/>
                <a:ea typeface="Montserrat"/>
                <a:cs typeface="Montserrat"/>
                <a:sym typeface="Montserrat"/>
              </a:rPr>
              <a:t>Why this problem?</a:t>
            </a:r>
            <a:br>
              <a:rPr lang="en-US" b="1">
                <a:latin typeface="Montserrat"/>
                <a:ea typeface="Montserrat"/>
                <a:cs typeface="Montserrat"/>
                <a:sym typeface="Montserrat"/>
              </a:rPr>
            </a:br>
            <a:r>
              <a:rPr lang="en-US" b="1">
                <a:latin typeface="Montserrat"/>
                <a:ea typeface="Montserrat"/>
                <a:cs typeface="Montserrat"/>
                <a:sym typeface="Montserrat"/>
              </a:rPr>
              <a:t>Eye in Hand </a:t>
            </a:r>
            <a:endParaRPr b="1">
              <a:latin typeface="Montserrat"/>
              <a:ea typeface="Montserrat"/>
              <a:cs typeface="Montserrat"/>
              <a:sym typeface="Montserrat"/>
            </a:endParaRPr>
          </a:p>
          <a:p>
            <a:pPr marL="457200" lvl="0" indent="-317500" algn="l" rtl="0">
              <a:lnSpc>
                <a:spcPct val="100000"/>
              </a:lnSpc>
              <a:spcBef>
                <a:spcPts val="0"/>
              </a:spcBef>
              <a:spcAft>
                <a:spcPts val="0"/>
              </a:spcAft>
              <a:buSzPts val="1400"/>
              <a:buFont typeface="Montserrat Light"/>
              <a:buChar char="-"/>
            </a:pPr>
            <a:r>
              <a:rPr lang="en-US">
                <a:latin typeface="Montserrat Light"/>
                <a:ea typeface="Montserrat Light"/>
                <a:cs typeface="Montserrat Light"/>
                <a:sym typeface="Montserrat Light"/>
              </a:rPr>
              <a:t>For larger FOV’s, the robot can reorient for imaging from afar (helps even with robot interfering occlusions).</a:t>
            </a:r>
            <a:endParaRPr>
              <a:latin typeface="Montserrat Light"/>
              <a:ea typeface="Montserrat Light"/>
              <a:cs typeface="Montserrat Light"/>
              <a:sym typeface="Montserrat Light"/>
            </a:endParaRPr>
          </a:p>
          <a:p>
            <a:pPr marL="457200" lvl="0" indent="-317500" algn="l" rtl="0">
              <a:lnSpc>
                <a:spcPct val="100000"/>
              </a:lnSpc>
              <a:spcBef>
                <a:spcPts val="0"/>
              </a:spcBef>
              <a:spcAft>
                <a:spcPts val="0"/>
              </a:spcAft>
              <a:buSzPts val="1400"/>
              <a:buChar char="-"/>
            </a:pPr>
            <a:r>
              <a:rPr lang="en-US">
                <a:latin typeface="Montserrat Light"/>
                <a:ea typeface="Montserrat Light"/>
                <a:cs typeface="Montserrat Light"/>
                <a:sym typeface="Montserrat Light"/>
              </a:rPr>
              <a:t>Imaging an object from multiple viewpoints allows a more complete 3D model (can </a:t>
            </a:r>
            <a:r>
              <a:rPr lang="en-US">
                <a:solidFill>
                  <a:srgbClr val="404040"/>
                </a:solidFill>
                <a:highlight>
                  <a:srgbClr val="FFFFFF"/>
                </a:highlight>
                <a:latin typeface="Montserrat Light"/>
                <a:ea typeface="Montserrat Light"/>
                <a:cs typeface="Montserrat Light"/>
                <a:sym typeface="Montserrat Light"/>
              </a:rPr>
              <a:t>also mitigate problems with specular reflections).</a:t>
            </a:r>
            <a:endParaRPr>
              <a:solidFill>
                <a:srgbClr val="404040"/>
              </a:solidFill>
              <a:highlight>
                <a:srgbClr val="FFFFFF"/>
              </a:highlight>
              <a:latin typeface="Montserrat Light"/>
              <a:ea typeface="Montserrat Light"/>
              <a:cs typeface="Montserrat Light"/>
              <a:sym typeface="Montserrat Light"/>
            </a:endParaRPr>
          </a:p>
          <a:p>
            <a:pPr marL="0" lvl="0" indent="0" algn="l" rtl="0">
              <a:lnSpc>
                <a:spcPct val="100000"/>
              </a:lnSpc>
              <a:spcBef>
                <a:spcPts val="0"/>
              </a:spcBef>
              <a:spcAft>
                <a:spcPts val="0"/>
              </a:spcAft>
              <a:buNone/>
            </a:pPr>
            <a:endParaRPr>
              <a:solidFill>
                <a:srgbClr val="404040"/>
              </a:solidFill>
              <a:highlight>
                <a:srgbClr val="FFFFFF"/>
              </a:highlight>
              <a:latin typeface="Montserrat Light"/>
              <a:ea typeface="Montserrat Light"/>
              <a:cs typeface="Montserrat Light"/>
              <a:sym typeface="Montserrat Light"/>
            </a:endParaRPr>
          </a:p>
          <a:p>
            <a:pPr marL="0" lvl="0" indent="0" algn="l" rtl="0">
              <a:lnSpc>
                <a:spcPct val="100000"/>
              </a:lnSpc>
              <a:spcBef>
                <a:spcPts val="0"/>
              </a:spcBef>
              <a:spcAft>
                <a:spcPts val="0"/>
              </a:spcAft>
              <a:buNone/>
            </a:pPr>
            <a:r>
              <a:rPr lang="en-US" b="1">
                <a:solidFill>
                  <a:srgbClr val="404040"/>
                </a:solidFill>
                <a:highlight>
                  <a:srgbClr val="FFFFFF"/>
                </a:highlight>
                <a:latin typeface="Montserrat"/>
                <a:ea typeface="Montserrat"/>
                <a:cs typeface="Montserrat"/>
                <a:sym typeface="Montserrat"/>
              </a:rPr>
              <a:t>Disadvantages?</a:t>
            </a:r>
            <a:endParaRPr b="1">
              <a:solidFill>
                <a:srgbClr val="404040"/>
              </a:solidFill>
              <a:highlight>
                <a:srgbClr val="FFFFFF"/>
              </a:highlight>
              <a:latin typeface="Montserrat"/>
              <a:ea typeface="Montserrat"/>
              <a:cs typeface="Montserrat"/>
              <a:sym typeface="Montserrat"/>
            </a:endParaRPr>
          </a:p>
          <a:p>
            <a:pPr marL="457200" lvl="0" indent="-317500" algn="l" rtl="0">
              <a:lnSpc>
                <a:spcPct val="100000"/>
              </a:lnSpc>
              <a:spcBef>
                <a:spcPts val="0"/>
              </a:spcBef>
              <a:spcAft>
                <a:spcPts val="0"/>
              </a:spcAft>
              <a:buClr>
                <a:srgbClr val="404040"/>
              </a:buClr>
              <a:buSzPts val="1400"/>
              <a:buFont typeface="Montserrat Light"/>
              <a:buChar char="-"/>
            </a:pPr>
            <a:r>
              <a:rPr lang="en-US">
                <a:solidFill>
                  <a:srgbClr val="404040"/>
                </a:solidFill>
                <a:highlight>
                  <a:srgbClr val="FFFFFF"/>
                </a:highlight>
                <a:latin typeface="Montserrat Light"/>
                <a:ea typeface="Montserrat Light"/>
                <a:cs typeface="Montserrat Light"/>
                <a:sym typeface="Montserrat Light"/>
              </a:rPr>
              <a:t>Payload reduced due to existing camera weight.</a:t>
            </a:r>
            <a:endParaRPr>
              <a:solidFill>
                <a:srgbClr val="404040"/>
              </a:solidFill>
              <a:highlight>
                <a:srgbClr val="FFFFFF"/>
              </a:highlight>
              <a:latin typeface="Montserrat Light"/>
              <a:ea typeface="Montserrat Light"/>
              <a:cs typeface="Montserrat Light"/>
              <a:sym typeface="Montserrat Light"/>
            </a:endParaRPr>
          </a:p>
          <a:p>
            <a:pPr marL="457200" lvl="0" indent="-317500" algn="l" rtl="0">
              <a:lnSpc>
                <a:spcPct val="100000"/>
              </a:lnSpc>
              <a:spcBef>
                <a:spcPts val="0"/>
              </a:spcBef>
              <a:spcAft>
                <a:spcPts val="0"/>
              </a:spcAft>
              <a:buClr>
                <a:srgbClr val="404040"/>
              </a:buClr>
              <a:buSzPts val="1400"/>
              <a:buFont typeface="Montserrat Light"/>
              <a:buChar char="-"/>
            </a:pPr>
            <a:r>
              <a:rPr lang="en-US">
                <a:solidFill>
                  <a:srgbClr val="404040"/>
                </a:solidFill>
                <a:highlight>
                  <a:srgbClr val="FFFFFF"/>
                </a:highlight>
                <a:latin typeface="Montserrat Light"/>
                <a:ea typeface="Montserrat Light"/>
                <a:cs typeface="Montserrat Light"/>
                <a:sym typeface="Montserrat Light"/>
              </a:rPr>
              <a:t>Image capture only when stationary.</a:t>
            </a:r>
            <a:endParaRPr>
              <a:solidFill>
                <a:srgbClr val="404040"/>
              </a:solidFill>
              <a:highlight>
                <a:srgbClr val="FFFFFF"/>
              </a:highlight>
              <a:latin typeface="Montserrat Light"/>
              <a:ea typeface="Montserrat Light"/>
              <a:cs typeface="Montserrat Light"/>
              <a:sym typeface="Montserrat Light"/>
            </a:endParaRPr>
          </a:p>
        </p:txBody>
      </p:sp>
      <p:sp>
        <p:nvSpPr>
          <p:cNvPr id="125" name="Google Shape;1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b482b8ac1_3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1b482b8ac1_3_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63636"/>
              </a:lnSpc>
              <a:spcBef>
                <a:spcPts val="0"/>
              </a:spcBef>
              <a:spcAft>
                <a:spcPts val="0"/>
              </a:spcAft>
              <a:buSzPts val="1400"/>
              <a:buChar char="-"/>
            </a:pPr>
            <a:r>
              <a:rPr lang="en-US"/>
              <a:t>To perform the calibration involves a robot making a series of planned movements</a:t>
            </a:r>
            <a:br>
              <a:rPr lang="en-US"/>
            </a:br>
            <a:r>
              <a:rPr lang="en-US"/>
              <a:t>-  At the end of each movement, the camera takes an image of the calibration object </a:t>
            </a:r>
            <a:br>
              <a:rPr lang="en-US"/>
            </a:br>
            <a:r>
              <a:rPr lang="en-US"/>
              <a:t>- The calibration object pose is extracted from the image, and the robot pose is registered from the controller. </a:t>
            </a:r>
            <a:br>
              <a:rPr lang="en-US"/>
            </a:br>
            <a:r>
              <a:rPr lang="en-US"/>
              <a:t>- To achieve good calibration quality, the robot poses used when the camera takes images of the calibration object should be: </a:t>
            </a:r>
            <a:br>
              <a:rPr lang="en-US"/>
            </a:br>
            <a:r>
              <a:rPr lang="en-US"/>
              <a:t>	- sufficiently distinct </a:t>
            </a:r>
            <a:br>
              <a:rPr lang="en-US"/>
            </a:br>
            <a:r>
              <a:rPr lang="en-US"/>
              <a:t>	- using all the robot joint results in a diversity of perspectives with different viewing angles </a:t>
            </a:r>
            <a:endParaRPr/>
          </a:p>
          <a:p>
            <a:pPr marL="457200" lvl="0" indent="-317500" algn="l" rtl="0">
              <a:lnSpc>
                <a:spcPct val="163636"/>
              </a:lnSpc>
              <a:spcBef>
                <a:spcPts val="0"/>
              </a:spcBef>
              <a:spcAft>
                <a:spcPts val="0"/>
              </a:spcAft>
              <a:buSzPts val="1400"/>
              <a:buChar char="-"/>
            </a:pPr>
            <a:r>
              <a:rPr lang="en-US"/>
              <a:t>At the same time, the calibration object should be fully visible in the field of view of the camera task is then to solve homogeneous transformation equations to estimate the rotational and translational components of the locations of the calibration object and those of the hand-eye transformation.</a:t>
            </a:r>
            <a:endParaRPr>
              <a:solidFill>
                <a:srgbClr val="404040"/>
              </a:solidFill>
              <a:highlight>
                <a:srgbClr val="FFFFFF"/>
              </a:highlight>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b482b8ac1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g11b482b8ac1_3_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Move the robot to a new posture </a:t>
            </a:r>
            <a:endParaRPr/>
          </a:p>
          <a:p>
            <a:pPr marL="0" lvl="0" indent="0" algn="l" rtl="0">
              <a:lnSpc>
                <a:spcPct val="100000"/>
              </a:lnSpc>
              <a:spcBef>
                <a:spcPts val="0"/>
              </a:spcBef>
              <a:spcAft>
                <a:spcPts val="0"/>
              </a:spcAft>
              <a:buSzPts val="1400"/>
              <a:buNone/>
            </a:pPr>
            <a:r>
              <a:rPr lang="en-US"/>
              <a:t>Register the end-effector pose </a:t>
            </a:r>
            <a:endParaRPr/>
          </a:p>
          <a:p>
            <a:pPr marL="0" lvl="0" indent="0" algn="l" rtl="0">
              <a:lnSpc>
                <a:spcPct val="100000"/>
              </a:lnSpc>
              <a:spcBef>
                <a:spcPts val="0"/>
              </a:spcBef>
              <a:spcAft>
                <a:spcPts val="0"/>
              </a:spcAft>
              <a:buSzPts val="1400"/>
              <a:buNone/>
            </a:pPr>
            <a:r>
              <a:rPr lang="en-US"/>
              <a:t>Image the calibration object (obtain its pose) </a:t>
            </a:r>
            <a:endParaRPr/>
          </a:p>
          <a:p>
            <a:pPr marL="0" lvl="0" indent="0" algn="l" rtl="0">
              <a:lnSpc>
                <a:spcPct val="100000"/>
              </a:lnSpc>
              <a:spcBef>
                <a:spcPts val="0"/>
              </a:spcBef>
              <a:spcAft>
                <a:spcPts val="0"/>
              </a:spcAft>
              <a:buSzPts val="1400"/>
              <a:buNone/>
            </a:pPr>
            <a:r>
              <a:rPr lang="en-US"/>
              <a:t>Repeat steps 1-3 multiple times, e.g. 10 - 20 </a:t>
            </a:r>
            <a:endParaRPr/>
          </a:p>
          <a:p>
            <a:pPr marL="0" lvl="0" indent="0" algn="l" rtl="0">
              <a:lnSpc>
                <a:spcPct val="100000"/>
              </a:lnSpc>
              <a:spcBef>
                <a:spcPts val="0"/>
              </a:spcBef>
              <a:spcAft>
                <a:spcPts val="0"/>
              </a:spcAft>
              <a:buSzPts val="1400"/>
              <a:buNone/>
            </a:pPr>
            <a:r>
              <a:rPr lang="en-US"/>
              <a:t>Compute hand-eye transform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1b482b8ac1_3_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1b482b8ac1_3_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a:p>
        </p:txBody>
      </p:sp>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b482b8ac1_3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a:p>
        </p:txBody>
      </p:sp>
      <p:sp>
        <p:nvSpPr>
          <p:cNvPr id="177" name="Google Shape;177;g11b482b8ac1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pic>
        <p:nvPicPr>
          <p:cNvPr id="10" name="Google Shape;10;p2"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 name="Google Shape;11;p2"/>
          <p:cNvSpPr/>
          <p:nvPr/>
        </p:nvSpPr>
        <p:spPr>
          <a:xfrm>
            <a:off x="4972833" y="0"/>
            <a:ext cx="7219167" cy="6858000"/>
          </a:xfrm>
          <a:prstGeom prst="rect">
            <a:avLst/>
          </a:prstGeom>
          <a:solidFill>
            <a:srgbClr val="F2F2F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2" name="Google Shape;12;p2"/>
          <p:cNvCxnSpPr/>
          <p:nvPr/>
        </p:nvCxnSpPr>
        <p:spPr>
          <a:xfrm>
            <a:off x="5776231" y="3745282"/>
            <a:ext cx="5687223" cy="0"/>
          </a:xfrm>
          <a:prstGeom prst="straightConnector1">
            <a:avLst/>
          </a:prstGeom>
          <a:noFill/>
          <a:ln w="12700" cap="flat" cmpd="sng">
            <a:solidFill>
              <a:srgbClr val="A5A5A5"/>
            </a:solidFill>
            <a:prstDash val="solid"/>
            <a:miter lim="800000"/>
            <a:headEnd type="none" w="sm" len="sm"/>
            <a:tailEnd type="none" w="sm" len="sm"/>
          </a:ln>
        </p:spPr>
      </p:cxnSp>
      <p:sp>
        <p:nvSpPr>
          <p:cNvPr id="13" name="Google Shape;13;p2"/>
          <p:cNvSpPr txBox="1">
            <a:spLocks noGrp="1"/>
          </p:cNvSpPr>
          <p:nvPr>
            <p:ph type="body" idx="1"/>
          </p:nvPr>
        </p:nvSpPr>
        <p:spPr>
          <a:xfrm>
            <a:off x="5732463" y="2284413"/>
            <a:ext cx="5730875" cy="1200150"/>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5D5D5D"/>
              </a:buClr>
              <a:buSzPts val="3600"/>
              <a:buNone/>
              <a:defRPr sz="36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55600" algn="l">
              <a:lnSpc>
                <a:spcPct val="90000"/>
              </a:lnSpc>
              <a:spcBef>
                <a:spcPts val="1000"/>
              </a:spcBef>
              <a:spcAft>
                <a:spcPts val="0"/>
              </a:spcAft>
              <a:buClr>
                <a:srgbClr val="5D5D5D"/>
              </a:buClr>
              <a:buSzPts val="20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4" name="Google Shape;14;p2"/>
          <p:cNvSpPr txBox="1">
            <a:spLocks noGrp="1"/>
          </p:cNvSpPr>
          <p:nvPr>
            <p:ph type="body" idx="2"/>
          </p:nvPr>
        </p:nvSpPr>
        <p:spPr>
          <a:xfrm>
            <a:off x="5788025" y="4026802"/>
            <a:ext cx="3270250" cy="338137"/>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5D5D5D"/>
              </a:buClr>
              <a:buSzPts val="1600"/>
              <a:buNone/>
              <a:defRPr sz="1600" b="1" cap="none">
                <a:solidFill>
                  <a:srgbClr val="5D5D5D"/>
                </a:solidFill>
                <a:latin typeface="Open Sans"/>
                <a:ea typeface="Open Sans"/>
                <a:cs typeface="Open Sans"/>
                <a:sym typeface="Open Sans"/>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pic>
        <p:nvPicPr>
          <p:cNvPr id="15" name="Google Shape;15;p2"/>
          <p:cNvPicPr preferRelativeResize="0"/>
          <p:nvPr/>
        </p:nvPicPr>
        <p:blipFill rotWithShape="1">
          <a:blip r:embed="rId3">
            <a:alphaModFix/>
          </a:blip>
          <a:srcRect/>
          <a:stretch/>
        </p:blipFill>
        <p:spPr>
          <a:xfrm>
            <a:off x="2604543" y="2556221"/>
            <a:ext cx="2078103" cy="1319671"/>
          </a:xfrm>
          <a:prstGeom prst="rect">
            <a:avLst/>
          </a:prstGeom>
          <a:noFill/>
          <a:ln>
            <a:noFill/>
          </a:ln>
        </p:spPr>
      </p:pic>
      <p:sp>
        <p:nvSpPr>
          <p:cNvPr id="16" name="Google Shape;16;p2"/>
          <p:cNvSpPr txBox="1">
            <a:spLocks noGrp="1"/>
          </p:cNvSpPr>
          <p:nvPr>
            <p:ph type="body" idx="3"/>
          </p:nvPr>
        </p:nvSpPr>
        <p:spPr>
          <a:xfrm>
            <a:off x="5781891" y="4449077"/>
            <a:ext cx="5926137" cy="646112"/>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5D5D5D"/>
              </a:buClr>
              <a:buSzPts val="1800"/>
              <a:buNone/>
              <a:defRPr sz="1800">
                <a:solidFill>
                  <a:srgbClr val="5D5D5D"/>
                </a:solidFill>
                <a:latin typeface="Open Sans"/>
                <a:ea typeface="Open Sans"/>
                <a:cs typeface="Open Sans"/>
                <a:sym typeface="Open Sans"/>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lumn and Photo">
  <p:cSld name="Column and Photo">
    <p:spTree>
      <p:nvGrpSpPr>
        <p:cNvPr id="1" name="Shape 92"/>
        <p:cNvGrpSpPr/>
        <p:nvPr/>
      </p:nvGrpSpPr>
      <p:grpSpPr>
        <a:xfrm>
          <a:off x="0" y="0"/>
          <a:ext cx="0" cy="0"/>
          <a:chOff x="0" y="0"/>
          <a:chExt cx="0" cy="0"/>
        </a:xfrm>
      </p:grpSpPr>
      <p:pic>
        <p:nvPicPr>
          <p:cNvPr id="93" name="Google Shape;93;p11"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4" name="Google Shape;94;p11"/>
          <p:cNvSpPr/>
          <p:nvPr/>
        </p:nvSpPr>
        <p:spPr>
          <a:xfrm>
            <a:off x="0" y="0"/>
            <a:ext cx="12192000" cy="6858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95" name="Google Shape;95;p11"/>
          <p:cNvCxnSpPr/>
          <p:nvPr/>
        </p:nvCxnSpPr>
        <p:spPr>
          <a:xfrm>
            <a:off x="813071" y="2001772"/>
            <a:ext cx="3295669" cy="0"/>
          </a:xfrm>
          <a:prstGeom prst="straightConnector1">
            <a:avLst/>
          </a:prstGeom>
          <a:noFill/>
          <a:ln w="12700" cap="flat" cmpd="sng">
            <a:solidFill>
              <a:srgbClr val="A5A5A5"/>
            </a:solidFill>
            <a:prstDash val="solid"/>
            <a:miter lim="800000"/>
            <a:headEnd type="none" w="sm" len="sm"/>
            <a:tailEnd type="none" w="sm" len="sm"/>
          </a:ln>
        </p:spPr>
      </p:cxnSp>
      <p:pic>
        <p:nvPicPr>
          <p:cNvPr id="96" name="Google Shape;96;p11"/>
          <p:cNvPicPr preferRelativeResize="0"/>
          <p:nvPr/>
        </p:nvPicPr>
        <p:blipFill rotWithShape="1">
          <a:blip r:embed="rId3">
            <a:alphaModFix/>
          </a:blip>
          <a:srcRect/>
          <a:stretch/>
        </p:blipFill>
        <p:spPr>
          <a:xfrm>
            <a:off x="8984784" y="6375748"/>
            <a:ext cx="2877363" cy="252955"/>
          </a:xfrm>
          <a:prstGeom prst="rect">
            <a:avLst/>
          </a:prstGeom>
          <a:noFill/>
          <a:ln>
            <a:noFill/>
          </a:ln>
        </p:spPr>
      </p:pic>
      <p:sp>
        <p:nvSpPr>
          <p:cNvPr id="97" name="Google Shape;97;p11"/>
          <p:cNvSpPr/>
          <p:nvPr/>
        </p:nvSpPr>
        <p:spPr>
          <a:xfrm>
            <a:off x="4884234" y="0"/>
            <a:ext cx="7307766" cy="6858000"/>
          </a:xfrm>
          <a:prstGeom prst="rect">
            <a:avLst/>
          </a:prstGeom>
          <a:solidFill>
            <a:srgbClr val="BFBFB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 name="Google Shape;98;p11"/>
          <p:cNvSpPr>
            <a:spLocks noGrp="1"/>
          </p:cNvSpPr>
          <p:nvPr>
            <p:ph type="pic" idx="2"/>
          </p:nvPr>
        </p:nvSpPr>
        <p:spPr>
          <a:xfrm>
            <a:off x="4884738" y="0"/>
            <a:ext cx="7307262" cy="6858000"/>
          </a:xfrm>
          <a:prstGeom prst="rect">
            <a:avLst/>
          </a:prstGeom>
          <a:noFill/>
          <a:ln>
            <a:noFill/>
          </a:ln>
        </p:spPr>
      </p:sp>
      <p:sp>
        <p:nvSpPr>
          <p:cNvPr id="99" name="Google Shape;99;p11"/>
          <p:cNvSpPr txBox="1">
            <a:spLocks noGrp="1"/>
          </p:cNvSpPr>
          <p:nvPr>
            <p:ph type="body" idx="1"/>
          </p:nvPr>
        </p:nvSpPr>
        <p:spPr>
          <a:xfrm>
            <a:off x="812800" y="600075"/>
            <a:ext cx="3295940" cy="1200150"/>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5D5D5D"/>
              </a:buClr>
              <a:buSzPts val="3600"/>
              <a:buNone/>
              <a:defRPr sz="36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00" name="Google Shape;100;p11"/>
          <p:cNvSpPr txBox="1">
            <a:spLocks noGrp="1"/>
          </p:cNvSpPr>
          <p:nvPr>
            <p:ph type="body" idx="3"/>
          </p:nvPr>
        </p:nvSpPr>
        <p:spPr>
          <a:xfrm>
            <a:off x="776288" y="2535238"/>
            <a:ext cx="3332452" cy="163195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D5D5D"/>
              </a:buClr>
              <a:buSzPts val="2000"/>
              <a:buNone/>
              <a:defRPr>
                <a:solidFill>
                  <a:srgbClr val="5D5D5D"/>
                </a:solidFill>
              </a:defRPr>
            </a:lvl1pPr>
            <a:lvl2pPr marL="914400" lvl="1" indent="-342900" algn="l">
              <a:lnSpc>
                <a:spcPct val="90000"/>
              </a:lnSpc>
              <a:spcBef>
                <a:spcPts val="2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01" name="Google Shape;101;p11"/>
          <p:cNvSpPr txBox="1">
            <a:spLocks noGrp="1"/>
          </p:cNvSpPr>
          <p:nvPr>
            <p:ph type="sldNum" idx="12"/>
          </p:nvPr>
        </p:nvSpPr>
        <p:spPr>
          <a:xfrm>
            <a:off x="812800" y="6332948"/>
            <a:ext cx="350415" cy="33855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1pPr>
            <a:lvl2pPr marL="0" marR="0" lvl="1"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2pPr>
            <a:lvl3pPr marL="0" marR="0" lvl="2"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3pPr>
            <a:lvl4pPr marL="0" marR="0" lvl="3"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4pPr>
            <a:lvl5pPr marL="0" marR="0" lvl="4"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5pPr>
            <a:lvl6pPr marL="0" marR="0" lvl="5"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6pPr>
            <a:lvl7pPr marL="0" marR="0" lvl="6"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7pPr>
            <a:lvl8pPr marL="0" marR="0" lvl="7"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8pPr>
            <a:lvl9pPr marL="0" marR="0" lvl="8"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lumn and Image">
  <p:cSld name="Column and Image">
    <p:spTree>
      <p:nvGrpSpPr>
        <p:cNvPr id="1" name="Shape 102"/>
        <p:cNvGrpSpPr/>
        <p:nvPr/>
      </p:nvGrpSpPr>
      <p:grpSpPr>
        <a:xfrm>
          <a:off x="0" y="0"/>
          <a:ext cx="0" cy="0"/>
          <a:chOff x="0" y="0"/>
          <a:chExt cx="0" cy="0"/>
        </a:xfrm>
      </p:grpSpPr>
      <p:cxnSp>
        <p:nvCxnSpPr>
          <p:cNvPr id="103" name="Google Shape;103;p12"/>
          <p:cNvCxnSpPr/>
          <p:nvPr/>
        </p:nvCxnSpPr>
        <p:spPr>
          <a:xfrm>
            <a:off x="813071" y="2001772"/>
            <a:ext cx="3295669" cy="0"/>
          </a:xfrm>
          <a:prstGeom prst="straightConnector1">
            <a:avLst/>
          </a:prstGeom>
          <a:noFill/>
          <a:ln w="12700" cap="flat" cmpd="sng">
            <a:solidFill>
              <a:srgbClr val="A5A5A5"/>
            </a:solidFill>
            <a:prstDash val="solid"/>
            <a:miter lim="800000"/>
            <a:headEnd type="none" w="sm" len="sm"/>
            <a:tailEnd type="none" w="sm" len="sm"/>
          </a:ln>
        </p:spPr>
      </p:cxnSp>
      <p:pic>
        <p:nvPicPr>
          <p:cNvPr id="104" name="Google Shape;104;p12"/>
          <p:cNvPicPr preferRelativeResize="0"/>
          <p:nvPr/>
        </p:nvPicPr>
        <p:blipFill rotWithShape="1">
          <a:blip r:embed="rId2">
            <a:alphaModFix/>
          </a:blip>
          <a:srcRect/>
          <a:stretch/>
        </p:blipFill>
        <p:spPr>
          <a:xfrm>
            <a:off x="8984784" y="6375748"/>
            <a:ext cx="2877363" cy="252955"/>
          </a:xfrm>
          <a:prstGeom prst="rect">
            <a:avLst/>
          </a:prstGeom>
          <a:noFill/>
          <a:ln>
            <a:noFill/>
          </a:ln>
        </p:spPr>
      </p:pic>
      <p:sp>
        <p:nvSpPr>
          <p:cNvPr id="105" name="Google Shape;105;p12"/>
          <p:cNvSpPr txBox="1">
            <a:spLocks noGrp="1"/>
          </p:cNvSpPr>
          <p:nvPr>
            <p:ph type="body" idx="1"/>
          </p:nvPr>
        </p:nvSpPr>
        <p:spPr>
          <a:xfrm>
            <a:off x="812800" y="600075"/>
            <a:ext cx="3295940" cy="1200150"/>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5D5D5D"/>
              </a:buClr>
              <a:buSzPts val="3600"/>
              <a:buNone/>
              <a:defRPr sz="36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06" name="Google Shape;106;p12"/>
          <p:cNvSpPr txBox="1">
            <a:spLocks noGrp="1"/>
          </p:cNvSpPr>
          <p:nvPr>
            <p:ph type="body" idx="2"/>
          </p:nvPr>
        </p:nvSpPr>
        <p:spPr>
          <a:xfrm>
            <a:off x="776288" y="2535238"/>
            <a:ext cx="3332452" cy="3036888"/>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D5D5D"/>
              </a:buClr>
              <a:buSzPts val="2000"/>
              <a:buNone/>
              <a:defRPr>
                <a:solidFill>
                  <a:srgbClr val="5D5D5D"/>
                </a:solidFill>
              </a:defRPr>
            </a:lvl1pPr>
            <a:lvl2pPr marL="914400" lvl="1" indent="-342900" algn="l">
              <a:lnSpc>
                <a:spcPct val="90000"/>
              </a:lnSpc>
              <a:spcBef>
                <a:spcPts val="2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07" name="Google Shape;107;p12"/>
          <p:cNvSpPr>
            <a:spLocks noGrp="1"/>
          </p:cNvSpPr>
          <p:nvPr>
            <p:ph type="pic" idx="3"/>
          </p:nvPr>
        </p:nvSpPr>
        <p:spPr>
          <a:xfrm>
            <a:off x="4884738" y="1190625"/>
            <a:ext cx="6977409" cy="5127626"/>
          </a:xfrm>
          <a:prstGeom prst="rect">
            <a:avLst/>
          </a:prstGeom>
          <a:noFill/>
          <a:ln>
            <a:noFill/>
          </a:ln>
        </p:spPr>
      </p:sp>
      <p:sp>
        <p:nvSpPr>
          <p:cNvPr id="108" name="Google Shape;108;p12"/>
          <p:cNvSpPr txBox="1">
            <a:spLocks noGrp="1"/>
          </p:cNvSpPr>
          <p:nvPr>
            <p:ph type="sldNum" idx="12"/>
          </p:nvPr>
        </p:nvSpPr>
        <p:spPr>
          <a:xfrm>
            <a:off x="810122" y="6332948"/>
            <a:ext cx="350415" cy="33855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1pPr>
            <a:lvl2pPr marL="0" marR="0" lvl="1"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2pPr>
            <a:lvl3pPr marL="0" marR="0" lvl="2"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3pPr>
            <a:lvl4pPr marL="0" marR="0" lvl="3"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4pPr>
            <a:lvl5pPr marL="0" marR="0" lvl="4"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5pPr>
            <a:lvl6pPr marL="0" marR="0" lvl="5"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6pPr>
            <a:lvl7pPr marL="0" marR="0" lvl="6"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7pPr>
            <a:lvl8pPr marL="0" marR="0" lvl="7"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8pPr>
            <a:lvl9pPr marL="0" marR="0" lvl="8"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Slide Photo">
  <p:cSld name="Full-Slide Photo">
    <p:spTree>
      <p:nvGrpSpPr>
        <p:cNvPr id="1" name="Shape 109"/>
        <p:cNvGrpSpPr/>
        <p:nvPr/>
      </p:nvGrpSpPr>
      <p:grpSpPr>
        <a:xfrm>
          <a:off x="0" y="0"/>
          <a:ext cx="0" cy="0"/>
          <a:chOff x="0" y="0"/>
          <a:chExt cx="0" cy="0"/>
        </a:xfrm>
      </p:grpSpPr>
      <p:sp>
        <p:nvSpPr>
          <p:cNvPr id="110" name="Google Shape;110;p13"/>
          <p:cNvSpPr>
            <a:spLocks noGrp="1"/>
          </p:cNvSpPr>
          <p:nvPr>
            <p:ph type="pic" idx="2"/>
          </p:nvPr>
        </p:nvSpPr>
        <p:spPr>
          <a:xfrm>
            <a:off x="0" y="0"/>
            <a:ext cx="12192000" cy="6858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Column Photo &amp; Text">
  <p:cSld name="3-Column Photo &amp; Text">
    <p:spTree>
      <p:nvGrpSpPr>
        <p:cNvPr id="1" name="Shape 111"/>
        <p:cNvGrpSpPr/>
        <p:nvPr/>
      </p:nvGrpSpPr>
      <p:grpSpPr>
        <a:xfrm>
          <a:off x="0" y="0"/>
          <a:ext cx="0" cy="0"/>
          <a:chOff x="0" y="0"/>
          <a:chExt cx="0" cy="0"/>
        </a:xfrm>
      </p:grpSpPr>
      <p:sp>
        <p:nvSpPr>
          <p:cNvPr id="112" name="Google Shape;112;p14"/>
          <p:cNvSpPr/>
          <p:nvPr/>
        </p:nvSpPr>
        <p:spPr>
          <a:xfrm>
            <a:off x="4186479" y="134938"/>
            <a:ext cx="3862775" cy="6595235"/>
          </a:xfrm>
          <a:prstGeom prst="rect">
            <a:avLst/>
          </a:prstGeom>
          <a:solidFill>
            <a:srgbClr val="BFBFB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 name="Google Shape;113;p14"/>
          <p:cNvSpPr/>
          <p:nvPr/>
        </p:nvSpPr>
        <p:spPr>
          <a:xfrm>
            <a:off x="8184191" y="134938"/>
            <a:ext cx="3862775" cy="6595235"/>
          </a:xfrm>
          <a:prstGeom prst="rect">
            <a:avLst/>
          </a:prstGeom>
          <a:solidFill>
            <a:srgbClr val="BFBFB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 name="Google Shape;114;p14"/>
          <p:cNvSpPr/>
          <p:nvPr/>
        </p:nvSpPr>
        <p:spPr>
          <a:xfrm>
            <a:off x="166464" y="134938"/>
            <a:ext cx="3885077" cy="6595235"/>
          </a:xfrm>
          <a:prstGeom prst="rect">
            <a:avLst/>
          </a:prstGeom>
          <a:solidFill>
            <a:srgbClr val="BFBFB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 name="Google Shape;115;p14"/>
          <p:cNvSpPr txBox="1">
            <a:spLocks noGrp="1"/>
          </p:cNvSpPr>
          <p:nvPr>
            <p:ph type="body" idx="1"/>
          </p:nvPr>
        </p:nvSpPr>
        <p:spPr>
          <a:xfrm>
            <a:off x="166688" y="134938"/>
            <a:ext cx="3884612" cy="6596062"/>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828282"/>
              </a:buClr>
              <a:buSzPts val="2000"/>
              <a:buNone/>
              <a:defRPr>
                <a:solidFill>
                  <a:srgbClr val="828282"/>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16" name="Google Shape;116;p14"/>
          <p:cNvSpPr txBox="1">
            <a:spLocks noGrp="1"/>
          </p:cNvSpPr>
          <p:nvPr>
            <p:ph type="body" idx="2"/>
          </p:nvPr>
        </p:nvSpPr>
        <p:spPr>
          <a:xfrm>
            <a:off x="4186478" y="134938"/>
            <a:ext cx="3862776" cy="6596062"/>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828282"/>
              </a:buClr>
              <a:buSzPts val="2000"/>
              <a:buNone/>
              <a:defRPr>
                <a:solidFill>
                  <a:srgbClr val="828282"/>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17" name="Google Shape;117;p14"/>
          <p:cNvSpPr txBox="1">
            <a:spLocks noGrp="1"/>
          </p:cNvSpPr>
          <p:nvPr>
            <p:ph type="body" idx="3"/>
          </p:nvPr>
        </p:nvSpPr>
        <p:spPr>
          <a:xfrm>
            <a:off x="8184191" y="134938"/>
            <a:ext cx="3862775" cy="6596062"/>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828282"/>
              </a:buClr>
              <a:buSzPts val="2000"/>
              <a:buNone/>
              <a:defRPr>
                <a:solidFill>
                  <a:srgbClr val="828282"/>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with Headline">
  <p:cSld name="Text with Headline">
    <p:spTree>
      <p:nvGrpSpPr>
        <p:cNvPr id="1" name="Shape 17"/>
        <p:cNvGrpSpPr/>
        <p:nvPr/>
      </p:nvGrpSpPr>
      <p:grpSpPr>
        <a:xfrm>
          <a:off x="0" y="0"/>
          <a:ext cx="0" cy="0"/>
          <a:chOff x="0" y="0"/>
          <a:chExt cx="0" cy="0"/>
        </a:xfrm>
      </p:grpSpPr>
      <p:pic>
        <p:nvPicPr>
          <p:cNvPr id="18" name="Google Shape;18;p3"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9" name="Google Shape;19;p3"/>
          <p:cNvSpPr/>
          <p:nvPr/>
        </p:nvSpPr>
        <p:spPr>
          <a:xfrm>
            <a:off x="1152395" y="0"/>
            <a:ext cx="11039605" cy="6858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20" name="Google Shape;20;p3"/>
          <p:cNvCxnSpPr/>
          <p:nvPr/>
        </p:nvCxnSpPr>
        <p:spPr>
          <a:xfrm>
            <a:off x="2384121" y="2001772"/>
            <a:ext cx="9177402" cy="0"/>
          </a:xfrm>
          <a:prstGeom prst="straightConnector1">
            <a:avLst/>
          </a:prstGeom>
          <a:noFill/>
          <a:ln w="12700" cap="flat" cmpd="sng">
            <a:solidFill>
              <a:srgbClr val="A5A5A5"/>
            </a:solidFill>
            <a:prstDash val="solid"/>
            <a:miter lim="800000"/>
            <a:headEnd type="none" w="sm" len="sm"/>
            <a:tailEnd type="none" w="sm" len="sm"/>
          </a:ln>
        </p:spPr>
      </p:cxnSp>
      <p:pic>
        <p:nvPicPr>
          <p:cNvPr id="21" name="Google Shape;21;p3"/>
          <p:cNvPicPr preferRelativeResize="0"/>
          <p:nvPr/>
        </p:nvPicPr>
        <p:blipFill rotWithShape="1">
          <a:blip r:embed="rId3">
            <a:alphaModFix/>
          </a:blip>
          <a:srcRect/>
          <a:stretch/>
        </p:blipFill>
        <p:spPr>
          <a:xfrm>
            <a:off x="8984784" y="6375748"/>
            <a:ext cx="2877363" cy="252955"/>
          </a:xfrm>
          <a:prstGeom prst="rect">
            <a:avLst/>
          </a:prstGeom>
          <a:noFill/>
          <a:ln>
            <a:noFill/>
          </a:ln>
        </p:spPr>
      </p:pic>
      <p:sp>
        <p:nvSpPr>
          <p:cNvPr id="22" name="Google Shape;22;p3"/>
          <p:cNvSpPr txBox="1">
            <a:spLocks noGrp="1"/>
          </p:cNvSpPr>
          <p:nvPr>
            <p:ph type="body" idx="1"/>
          </p:nvPr>
        </p:nvSpPr>
        <p:spPr>
          <a:xfrm>
            <a:off x="2384125" y="2221293"/>
            <a:ext cx="9177300" cy="4096800"/>
          </a:xfrm>
          <a:prstGeom prst="rect">
            <a:avLst/>
          </a:prstGeom>
          <a:noFill/>
          <a:ln>
            <a:noFill/>
          </a:ln>
        </p:spPr>
        <p:txBody>
          <a:bodyPr spcFirstLastPara="1" wrap="square" lIns="45700" tIns="45700" rIns="45700" bIns="45700" anchor="t" anchorCtr="0">
            <a:normAutofit/>
          </a:bodyPr>
          <a:lstStyle>
            <a:lvl1pPr marL="457200" lvl="0" indent="-228600" algn="l" rtl="0">
              <a:lnSpc>
                <a:spcPct val="100000"/>
              </a:lnSpc>
              <a:spcBef>
                <a:spcPts val="0"/>
              </a:spcBef>
              <a:spcAft>
                <a:spcPts val="0"/>
              </a:spcAft>
              <a:buClr>
                <a:srgbClr val="5D5D5D"/>
              </a:buClr>
              <a:buSzPts val="2000"/>
              <a:buNone/>
              <a:defRPr>
                <a:solidFill>
                  <a:srgbClr val="5D5D5D"/>
                </a:solidFill>
              </a:defRPr>
            </a:lvl1pPr>
            <a:lvl2pPr marL="914400" lvl="1" indent="-342900" algn="l" rtl="0">
              <a:lnSpc>
                <a:spcPct val="90000"/>
              </a:lnSpc>
              <a:spcBef>
                <a:spcPts val="2000"/>
              </a:spcBef>
              <a:spcAft>
                <a:spcPts val="0"/>
              </a:spcAft>
              <a:buClr>
                <a:srgbClr val="5D5D5D"/>
              </a:buClr>
              <a:buSzPts val="1800"/>
              <a:buChar char="•"/>
              <a:defRPr/>
            </a:lvl2pPr>
            <a:lvl3pPr marL="1371600" lvl="2" indent="-342900" algn="l" rtl="0">
              <a:lnSpc>
                <a:spcPct val="90000"/>
              </a:lnSpc>
              <a:spcBef>
                <a:spcPts val="1000"/>
              </a:spcBef>
              <a:spcAft>
                <a:spcPts val="0"/>
              </a:spcAft>
              <a:buClr>
                <a:srgbClr val="5D5D5D"/>
              </a:buClr>
              <a:buSzPts val="1800"/>
              <a:buChar char="•"/>
              <a:defRPr/>
            </a:lvl3pPr>
            <a:lvl4pPr marL="1828800" lvl="3" indent="-342900" algn="l" rtl="0">
              <a:lnSpc>
                <a:spcPct val="90000"/>
              </a:lnSpc>
              <a:spcBef>
                <a:spcPts val="1000"/>
              </a:spcBef>
              <a:spcAft>
                <a:spcPts val="0"/>
              </a:spcAft>
              <a:buClr>
                <a:srgbClr val="5D5D5D"/>
              </a:buClr>
              <a:buSzPts val="1800"/>
              <a:buChar char="•"/>
              <a:defRPr/>
            </a:lvl4pPr>
            <a:lvl5pPr marL="2286000" lvl="4" indent="-342900" algn="l" rtl="0">
              <a:lnSpc>
                <a:spcPct val="90000"/>
              </a:lnSpc>
              <a:spcBef>
                <a:spcPts val="1000"/>
              </a:spcBef>
              <a:spcAft>
                <a:spcPts val="0"/>
              </a:spcAft>
              <a:buClr>
                <a:srgbClr val="5D5D5D"/>
              </a:buClr>
              <a:buSzPts val="1800"/>
              <a:buChar char="•"/>
              <a:defRPr/>
            </a:lvl5pPr>
            <a:lvl6pPr marL="2743200" lvl="5" indent="-342900" algn="l" rtl="0">
              <a:lnSpc>
                <a:spcPct val="90000"/>
              </a:lnSpc>
              <a:spcBef>
                <a:spcPts val="1000"/>
              </a:spcBef>
              <a:spcAft>
                <a:spcPts val="0"/>
              </a:spcAft>
              <a:buClr>
                <a:srgbClr val="000000"/>
              </a:buClr>
              <a:buSzPts val="1800"/>
              <a:buChar char="•"/>
              <a:defRPr/>
            </a:lvl6pPr>
            <a:lvl7pPr marL="3200400" lvl="6" indent="-342900" algn="l" rtl="0">
              <a:lnSpc>
                <a:spcPct val="90000"/>
              </a:lnSpc>
              <a:spcBef>
                <a:spcPts val="1000"/>
              </a:spcBef>
              <a:spcAft>
                <a:spcPts val="0"/>
              </a:spcAft>
              <a:buClr>
                <a:srgbClr val="000000"/>
              </a:buClr>
              <a:buSzPts val="1800"/>
              <a:buChar char="•"/>
              <a:defRPr/>
            </a:lvl7pPr>
            <a:lvl8pPr marL="3657600" lvl="7" indent="-342900" algn="l" rtl="0">
              <a:lnSpc>
                <a:spcPct val="90000"/>
              </a:lnSpc>
              <a:spcBef>
                <a:spcPts val="1000"/>
              </a:spcBef>
              <a:spcAft>
                <a:spcPts val="0"/>
              </a:spcAft>
              <a:buClr>
                <a:srgbClr val="000000"/>
              </a:buClr>
              <a:buSzPts val="1800"/>
              <a:buChar char="•"/>
              <a:defRPr/>
            </a:lvl8pPr>
            <a:lvl9pPr marL="4114800" lvl="8" indent="-342900" algn="l" rtl="0">
              <a:lnSpc>
                <a:spcPct val="90000"/>
              </a:lnSpc>
              <a:spcBef>
                <a:spcPts val="1000"/>
              </a:spcBef>
              <a:spcAft>
                <a:spcPts val="0"/>
              </a:spcAft>
              <a:buClr>
                <a:srgbClr val="000000"/>
              </a:buClr>
              <a:buSzPts val="1800"/>
              <a:buChar char="•"/>
              <a:defRPr/>
            </a:lvl9pPr>
          </a:lstStyle>
          <a:p>
            <a:endParaRPr/>
          </a:p>
        </p:txBody>
      </p:sp>
      <p:sp>
        <p:nvSpPr>
          <p:cNvPr id="23" name="Google Shape;23;p3"/>
          <p:cNvSpPr txBox="1">
            <a:spLocks noGrp="1"/>
          </p:cNvSpPr>
          <p:nvPr>
            <p:ph type="sldNum" idx="12"/>
          </p:nvPr>
        </p:nvSpPr>
        <p:spPr>
          <a:xfrm>
            <a:off x="2346325" y="6318042"/>
            <a:ext cx="350415" cy="338554"/>
          </a:xfrm>
          <a:prstGeom prst="rect">
            <a:avLst/>
          </a:prstGeom>
          <a:noFill/>
          <a:ln>
            <a:noFill/>
          </a:ln>
        </p:spPr>
        <p:txBody>
          <a:bodyPr spcFirstLastPara="1" wrap="square" lIns="45700" tIns="45700" rIns="45700" bIns="45700" anchor="ctr" anchorCtr="0">
            <a:spAutoFit/>
          </a:bodyPr>
          <a:lstStyle>
            <a:lvl1pPr marL="0" marR="0" lvl="0" indent="0" algn="l">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1pPr>
            <a:lvl2pPr marL="0" marR="0" lvl="1" indent="0" algn="l">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2pPr>
            <a:lvl3pPr marL="0" marR="0" lvl="2" indent="0" algn="l">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3pPr>
            <a:lvl4pPr marL="0" marR="0" lvl="3" indent="0" algn="l">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4pPr>
            <a:lvl5pPr marL="0" marR="0" lvl="4" indent="0" algn="l">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5pPr>
            <a:lvl6pPr marL="0" marR="0" lvl="5" indent="0" algn="l">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6pPr>
            <a:lvl7pPr marL="0" marR="0" lvl="6" indent="0" algn="l">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7pPr>
            <a:lvl8pPr marL="0" marR="0" lvl="7" indent="0" algn="l">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8pPr>
            <a:lvl9pPr marL="0" marR="0" lvl="8" indent="0" algn="l">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p:cSld name="Agenda Slide">
    <p:spTree>
      <p:nvGrpSpPr>
        <p:cNvPr id="1" name="Shape 24"/>
        <p:cNvGrpSpPr/>
        <p:nvPr/>
      </p:nvGrpSpPr>
      <p:grpSpPr>
        <a:xfrm>
          <a:off x="0" y="0"/>
          <a:ext cx="0" cy="0"/>
          <a:chOff x="0" y="0"/>
          <a:chExt cx="0" cy="0"/>
        </a:xfrm>
      </p:grpSpPr>
      <p:pic>
        <p:nvPicPr>
          <p:cNvPr id="25" name="Google Shape;25;p4"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6" name="Google Shape;26;p4"/>
          <p:cNvSpPr/>
          <p:nvPr/>
        </p:nvSpPr>
        <p:spPr>
          <a:xfrm>
            <a:off x="588723" y="588724"/>
            <a:ext cx="11014553" cy="5680551"/>
          </a:xfrm>
          <a:prstGeom prst="rect">
            <a:avLst/>
          </a:prstGeom>
          <a:solidFill>
            <a:srgbClr val="F2F2F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27" name="Google Shape;27;p4"/>
          <p:cNvCxnSpPr/>
          <p:nvPr/>
        </p:nvCxnSpPr>
        <p:spPr>
          <a:xfrm>
            <a:off x="1757819" y="2035793"/>
            <a:ext cx="8538576" cy="0"/>
          </a:xfrm>
          <a:prstGeom prst="straightConnector1">
            <a:avLst/>
          </a:prstGeom>
          <a:noFill/>
          <a:ln w="12700" cap="flat" cmpd="sng">
            <a:solidFill>
              <a:srgbClr val="A5A5A5"/>
            </a:solidFill>
            <a:prstDash val="solid"/>
            <a:miter lim="800000"/>
            <a:headEnd type="none" w="sm" len="sm"/>
            <a:tailEnd type="none" w="sm" len="sm"/>
          </a:ln>
        </p:spPr>
      </p:cxnSp>
      <p:sp>
        <p:nvSpPr>
          <p:cNvPr id="28" name="Google Shape;28;p4"/>
          <p:cNvSpPr txBox="1">
            <a:spLocks noGrp="1"/>
          </p:cNvSpPr>
          <p:nvPr>
            <p:ph type="body" idx="1"/>
          </p:nvPr>
        </p:nvSpPr>
        <p:spPr>
          <a:xfrm>
            <a:off x="1720850" y="2438400"/>
            <a:ext cx="8575545" cy="2803525"/>
          </a:xfrm>
          <a:prstGeom prst="rect">
            <a:avLst/>
          </a:prstGeom>
          <a:noFill/>
          <a:ln>
            <a:noFill/>
          </a:ln>
        </p:spPr>
        <p:txBody>
          <a:bodyPr spcFirstLastPara="1" wrap="square" lIns="45700" tIns="45700" rIns="45700" bIns="45700" anchor="t" anchorCtr="0">
            <a:normAutofit/>
          </a:bodyPr>
          <a:lstStyle>
            <a:lvl1pPr marL="457200" lvl="0" indent="-381000" algn="l">
              <a:lnSpc>
                <a:spcPct val="150000"/>
              </a:lnSpc>
              <a:spcBef>
                <a:spcPts val="0"/>
              </a:spcBef>
              <a:spcAft>
                <a:spcPts val="0"/>
              </a:spcAft>
              <a:buClr>
                <a:srgbClr val="5D5D5D"/>
              </a:buClr>
              <a:buSzPts val="2400"/>
              <a:buFont typeface="Open Sans ExtraBold"/>
              <a:buAutoNum type="arabicPeriod"/>
              <a:defRPr sz="2400">
                <a:solidFill>
                  <a:srgbClr val="5D5D5D"/>
                </a:solidFill>
                <a:latin typeface="Open Sans"/>
                <a:ea typeface="Open Sans"/>
                <a:cs typeface="Open Sans"/>
                <a:sym typeface="Open Sans"/>
              </a:defRPr>
            </a:lvl1pPr>
            <a:lvl2pPr marL="914400" lvl="1" indent="-381000" algn="l">
              <a:lnSpc>
                <a:spcPct val="150000"/>
              </a:lnSpc>
              <a:spcBef>
                <a:spcPts val="1000"/>
              </a:spcBef>
              <a:spcAft>
                <a:spcPts val="0"/>
              </a:spcAft>
              <a:buClr>
                <a:srgbClr val="828282"/>
              </a:buClr>
              <a:buSzPts val="2400"/>
              <a:buFont typeface="Open Sans ExtraBold"/>
              <a:buAutoNum type="arabicPeriod"/>
              <a:defRPr sz="2400">
                <a:solidFill>
                  <a:srgbClr val="828282"/>
                </a:solidFill>
                <a:latin typeface="Open Sans"/>
                <a:ea typeface="Open Sans"/>
                <a:cs typeface="Open Sans"/>
                <a:sym typeface="Open Sans"/>
              </a:defRPr>
            </a:lvl2pPr>
            <a:lvl3pPr marL="1371600" lvl="2" indent="-381000" algn="l">
              <a:lnSpc>
                <a:spcPct val="150000"/>
              </a:lnSpc>
              <a:spcBef>
                <a:spcPts val="1000"/>
              </a:spcBef>
              <a:spcAft>
                <a:spcPts val="0"/>
              </a:spcAft>
              <a:buClr>
                <a:srgbClr val="828282"/>
              </a:buClr>
              <a:buSzPts val="2400"/>
              <a:buFont typeface="Open Sans ExtraBold"/>
              <a:buAutoNum type="arabicPeriod"/>
              <a:defRPr sz="2400">
                <a:solidFill>
                  <a:srgbClr val="828282"/>
                </a:solidFill>
                <a:latin typeface="Open Sans"/>
                <a:ea typeface="Open Sans"/>
                <a:cs typeface="Open Sans"/>
                <a:sym typeface="Open Sans"/>
              </a:defRPr>
            </a:lvl3pPr>
            <a:lvl4pPr marL="1828800" lvl="3" indent="-381000" algn="l">
              <a:lnSpc>
                <a:spcPct val="150000"/>
              </a:lnSpc>
              <a:spcBef>
                <a:spcPts val="1000"/>
              </a:spcBef>
              <a:spcAft>
                <a:spcPts val="0"/>
              </a:spcAft>
              <a:buClr>
                <a:srgbClr val="828282"/>
              </a:buClr>
              <a:buSzPts val="2400"/>
              <a:buFont typeface="Open Sans ExtraBold"/>
              <a:buAutoNum type="arabicPeriod"/>
              <a:defRPr sz="2400">
                <a:solidFill>
                  <a:srgbClr val="828282"/>
                </a:solidFill>
                <a:latin typeface="Open Sans"/>
                <a:ea typeface="Open Sans"/>
                <a:cs typeface="Open Sans"/>
                <a:sym typeface="Open Sans"/>
              </a:defRPr>
            </a:lvl4pPr>
            <a:lvl5pPr marL="2286000" lvl="4" indent="-381000" algn="l">
              <a:lnSpc>
                <a:spcPct val="150000"/>
              </a:lnSpc>
              <a:spcBef>
                <a:spcPts val="1000"/>
              </a:spcBef>
              <a:spcAft>
                <a:spcPts val="0"/>
              </a:spcAft>
              <a:buClr>
                <a:srgbClr val="828282"/>
              </a:buClr>
              <a:buSzPts val="2400"/>
              <a:buFont typeface="Open Sans ExtraBold"/>
              <a:buAutoNum type="arabicPeriod"/>
              <a:defRPr sz="2400">
                <a:solidFill>
                  <a:srgbClr val="828282"/>
                </a:solidFill>
                <a:latin typeface="Open Sans"/>
                <a:ea typeface="Open Sans"/>
                <a:cs typeface="Open Sans"/>
                <a:sym typeface="Open Sans"/>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29" name="Google Shape;29;p4"/>
          <p:cNvSpPr txBox="1"/>
          <p:nvPr/>
        </p:nvSpPr>
        <p:spPr>
          <a:xfrm>
            <a:off x="1820450" y="1220947"/>
            <a:ext cx="5883057" cy="64633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5D5D5D"/>
              </a:buClr>
              <a:buSzPts val="3600"/>
              <a:buFont typeface="Open Sans Light"/>
              <a:buNone/>
            </a:pPr>
            <a:r>
              <a:rPr lang="en-US" sz="3600" b="0" i="0" u="none" strike="noStrike" cap="none">
                <a:solidFill>
                  <a:srgbClr val="5D5D5D"/>
                </a:solidFill>
                <a:latin typeface="Open Sans Light"/>
                <a:ea typeface="Open Sans Light"/>
                <a:cs typeface="Open Sans Light"/>
                <a:sym typeface="Open Sans Light"/>
              </a:rPr>
              <a:t>Agenda</a:t>
            </a:r>
            <a:endParaRPr sz="3600" b="0" i="0" u="none" strike="noStrike" cap="none">
              <a:solidFill>
                <a:srgbClr val="5D5D5D"/>
              </a:solidFill>
              <a:latin typeface="Open Sans Light"/>
              <a:ea typeface="Open Sans Light"/>
              <a:cs typeface="Open Sans Light"/>
              <a:sym typeface="Open Sans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30"/>
        <p:cNvGrpSpPr/>
        <p:nvPr/>
      </p:nvGrpSpPr>
      <p:grpSpPr>
        <a:xfrm>
          <a:off x="0" y="0"/>
          <a:ext cx="0" cy="0"/>
          <a:chOff x="0" y="0"/>
          <a:chExt cx="0" cy="0"/>
        </a:xfrm>
      </p:grpSpPr>
      <p:pic>
        <p:nvPicPr>
          <p:cNvPr id="31" name="Google Shape;31;p5" descr="Picture 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32" name="Google Shape;32;p5"/>
          <p:cNvPicPr preferRelativeResize="0"/>
          <p:nvPr/>
        </p:nvPicPr>
        <p:blipFill rotWithShape="1">
          <a:blip r:embed="rId3">
            <a:alphaModFix/>
          </a:blip>
          <a:srcRect/>
          <a:stretch/>
        </p:blipFill>
        <p:spPr>
          <a:xfrm>
            <a:off x="8984784" y="6375748"/>
            <a:ext cx="2877363" cy="252955"/>
          </a:xfrm>
          <a:prstGeom prst="rect">
            <a:avLst/>
          </a:prstGeom>
          <a:noFill/>
          <a:ln>
            <a:noFill/>
          </a:ln>
        </p:spPr>
      </p:pic>
      <p:sp>
        <p:nvSpPr>
          <p:cNvPr id="33" name="Google Shape;33;p5"/>
          <p:cNvSpPr txBox="1">
            <a:spLocks noGrp="1"/>
          </p:cNvSpPr>
          <p:nvPr>
            <p:ph type="body" idx="1"/>
          </p:nvPr>
        </p:nvSpPr>
        <p:spPr>
          <a:xfrm>
            <a:off x="3154363" y="3044825"/>
            <a:ext cx="5883275" cy="768350"/>
          </a:xfrm>
          <a:prstGeom prst="rect">
            <a:avLst/>
          </a:prstGeom>
          <a:noFill/>
          <a:ln>
            <a:noFill/>
          </a:ln>
        </p:spPr>
        <p:txBody>
          <a:bodyPr spcFirstLastPara="1" wrap="square" lIns="45700" tIns="45700" rIns="45700" bIns="45700" anchor="ctr" anchorCtr="0">
            <a:noAutofit/>
          </a:bodyPr>
          <a:lstStyle>
            <a:lvl1pPr marL="457200" lvl="0" indent="-228600" algn="ctr">
              <a:lnSpc>
                <a:spcPct val="100000"/>
              </a:lnSpc>
              <a:spcBef>
                <a:spcPts val="0"/>
              </a:spcBef>
              <a:spcAft>
                <a:spcPts val="0"/>
              </a:spcAft>
              <a:buClr>
                <a:schemeClr val="lt1"/>
              </a:buClr>
              <a:buSzPts val="4400"/>
              <a:buNone/>
              <a:defRPr sz="4400">
                <a:solidFill>
                  <a:schemeClr val="lt1"/>
                </a:solidFill>
              </a:defRPr>
            </a:lvl1pPr>
            <a:lvl2pPr marL="914400" lvl="1" indent="-508000" algn="l">
              <a:lnSpc>
                <a:spcPct val="90000"/>
              </a:lnSpc>
              <a:spcBef>
                <a:spcPts val="1000"/>
              </a:spcBef>
              <a:spcAft>
                <a:spcPts val="0"/>
              </a:spcAft>
              <a:buClr>
                <a:srgbClr val="5D5D5D"/>
              </a:buClr>
              <a:buSzPts val="4400"/>
              <a:buChar char="•"/>
              <a:defRPr sz="4400"/>
            </a:lvl2pPr>
            <a:lvl3pPr marL="1371600" lvl="2" indent="-508000" algn="l">
              <a:lnSpc>
                <a:spcPct val="90000"/>
              </a:lnSpc>
              <a:spcBef>
                <a:spcPts val="1000"/>
              </a:spcBef>
              <a:spcAft>
                <a:spcPts val="0"/>
              </a:spcAft>
              <a:buClr>
                <a:srgbClr val="5D5D5D"/>
              </a:buClr>
              <a:buSzPts val="4400"/>
              <a:buChar char="•"/>
              <a:defRPr sz="4400"/>
            </a:lvl3pPr>
            <a:lvl4pPr marL="1828800" lvl="3" indent="-508000" algn="l">
              <a:lnSpc>
                <a:spcPct val="90000"/>
              </a:lnSpc>
              <a:spcBef>
                <a:spcPts val="1000"/>
              </a:spcBef>
              <a:spcAft>
                <a:spcPts val="0"/>
              </a:spcAft>
              <a:buClr>
                <a:srgbClr val="5D5D5D"/>
              </a:buClr>
              <a:buSzPts val="4400"/>
              <a:buChar char="•"/>
              <a:defRPr sz="4400"/>
            </a:lvl4pPr>
            <a:lvl5pPr marL="2286000" lvl="4" indent="-508000" algn="l">
              <a:lnSpc>
                <a:spcPct val="90000"/>
              </a:lnSpc>
              <a:spcBef>
                <a:spcPts val="1000"/>
              </a:spcBef>
              <a:spcAft>
                <a:spcPts val="0"/>
              </a:spcAft>
              <a:buClr>
                <a:srgbClr val="5D5D5D"/>
              </a:buClr>
              <a:buSzPts val="4400"/>
              <a:buChar char="•"/>
              <a:defRPr sz="44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Column">
  <p:cSld name="Two-Column">
    <p:spTree>
      <p:nvGrpSpPr>
        <p:cNvPr id="1" name="Shape 34"/>
        <p:cNvGrpSpPr/>
        <p:nvPr/>
      </p:nvGrpSpPr>
      <p:grpSpPr>
        <a:xfrm>
          <a:off x="0" y="0"/>
          <a:ext cx="0" cy="0"/>
          <a:chOff x="0" y="0"/>
          <a:chExt cx="0" cy="0"/>
        </a:xfrm>
      </p:grpSpPr>
      <p:pic>
        <p:nvPicPr>
          <p:cNvPr id="35" name="Google Shape;35;p6"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6" name="Google Shape;36;p6"/>
          <p:cNvSpPr/>
          <p:nvPr/>
        </p:nvSpPr>
        <p:spPr>
          <a:xfrm>
            <a:off x="1152395" y="0"/>
            <a:ext cx="11039605" cy="6858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 name="Google Shape;37;p6"/>
          <p:cNvSpPr txBox="1">
            <a:spLocks noGrp="1"/>
          </p:cNvSpPr>
          <p:nvPr>
            <p:ph type="body" idx="1"/>
          </p:nvPr>
        </p:nvSpPr>
        <p:spPr>
          <a:xfrm>
            <a:off x="2346325" y="2978150"/>
            <a:ext cx="4289425" cy="224631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D5D5D"/>
              </a:buClr>
              <a:buSzPts val="2000"/>
              <a:buNone/>
              <a:defRPr>
                <a:solidFill>
                  <a:srgbClr val="5D5D5D"/>
                </a:solidFill>
              </a:defRPr>
            </a:lvl1pPr>
            <a:lvl2pPr marL="914400" lvl="1" indent="-342900" algn="l">
              <a:lnSpc>
                <a:spcPct val="90000"/>
              </a:lnSpc>
              <a:spcBef>
                <a:spcPts val="2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cxnSp>
        <p:nvCxnSpPr>
          <p:cNvPr id="38" name="Google Shape;38;p6"/>
          <p:cNvCxnSpPr/>
          <p:nvPr/>
        </p:nvCxnSpPr>
        <p:spPr>
          <a:xfrm>
            <a:off x="2384121" y="2001772"/>
            <a:ext cx="9177402" cy="0"/>
          </a:xfrm>
          <a:prstGeom prst="straightConnector1">
            <a:avLst/>
          </a:prstGeom>
          <a:noFill/>
          <a:ln w="12700" cap="flat" cmpd="sng">
            <a:solidFill>
              <a:srgbClr val="A5A5A5"/>
            </a:solidFill>
            <a:prstDash val="solid"/>
            <a:miter lim="800000"/>
            <a:headEnd type="none" w="sm" len="sm"/>
            <a:tailEnd type="none" w="sm" len="sm"/>
          </a:ln>
        </p:spPr>
      </p:cxnSp>
      <p:pic>
        <p:nvPicPr>
          <p:cNvPr id="39" name="Google Shape;39;p6"/>
          <p:cNvPicPr preferRelativeResize="0"/>
          <p:nvPr/>
        </p:nvPicPr>
        <p:blipFill rotWithShape="1">
          <a:blip r:embed="rId3">
            <a:alphaModFix/>
          </a:blip>
          <a:srcRect/>
          <a:stretch/>
        </p:blipFill>
        <p:spPr>
          <a:xfrm>
            <a:off x="8984784" y="6375748"/>
            <a:ext cx="2877363" cy="252955"/>
          </a:xfrm>
          <a:prstGeom prst="rect">
            <a:avLst/>
          </a:prstGeom>
          <a:noFill/>
          <a:ln>
            <a:noFill/>
          </a:ln>
        </p:spPr>
      </p:pic>
      <p:cxnSp>
        <p:nvCxnSpPr>
          <p:cNvPr id="40" name="Google Shape;40;p6"/>
          <p:cNvCxnSpPr/>
          <p:nvPr/>
        </p:nvCxnSpPr>
        <p:spPr>
          <a:xfrm flipH="1">
            <a:off x="6861569" y="2624443"/>
            <a:ext cx="36096" cy="2600020"/>
          </a:xfrm>
          <a:prstGeom prst="straightConnector1">
            <a:avLst/>
          </a:prstGeom>
          <a:noFill/>
          <a:ln w="19050" cap="flat" cmpd="sng">
            <a:solidFill>
              <a:srgbClr val="7F7F7F">
                <a:alpha val="20000"/>
              </a:srgbClr>
            </a:solidFill>
            <a:prstDash val="solid"/>
            <a:miter lim="8000"/>
            <a:headEnd type="none" w="sm" len="sm"/>
            <a:tailEnd type="none" w="sm" len="sm"/>
          </a:ln>
        </p:spPr>
      </p:cxnSp>
      <p:sp>
        <p:nvSpPr>
          <p:cNvPr id="41" name="Google Shape;41;p6"/>
          <p:cNvSpPr txBox="1">
            <a:spLocks noGrp="1"/>
          </p:cNvSpPr>
          <p:nvPr>
            <p:ph type="body" idx="2"/>
          </p:nvPr>
        </p:nvSpPr>
        <p:spPr>
          <a:xfrm>
            <a:off x="2384425" y="1157288"/>
            <a:ext cx="5883275" cy="646112"/>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5D5D5D"/>
              </a:buClr>
              <a:buSzPts val="3600"/>
              <a:buNone/>
              <a:defRPr sz="36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2" name="Google Shape;42;p6"/>
          <p:cNvSpPr txBox="1">
            <a:spLocks noGrp="1"/>
          </p:cNvSpPr>
          <p:nvPr>
            <p:ph type="body" idx="3"/>
          </p:nvPr>
        </p:nvSpPr>
        <p:spPr>
          <a:xfrm>
            <a:off x="2346324" y="2535238"/>
            <a:ext cx="4288651" cy="400050"/>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5D5D5D"/>
              </a:buClr>
              <a:buSzPts val="2000"/>
              <a:buNone/>
              <a:defRPr b="1">
                <a:solidFill>
                  <a:srgbClr val="5D5D5D"/>
                </a:solidFill>
                <a:latin typeface="Open Sans"/>
                <a:ea typeface="Open Sans"/>
                <a:cs typeface="Open Sans"/>
                <a:sym typeface="Open Sans"/>
              </a:defRPr>
            </a:lvl1pPr>
            <a:lvl2pPr marL="914400" lvl="1" indent="-342900" algn="l">
              <a:lnSpc>
                <a:spcPct val="90000"/>
              </a:lnSpc>
              <a:spcBef>
                <a:spcPts val="2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3" name="Google Shape;43;p6"/>
          <p:cNvSpPr txBox="1">
            <a:spLocks noGrp="1"/>
          </p:cNvSpPr>
          <p:nvPr>
            <p:ph type="body" idx="4"/>
          </p:nvPr>
        </p:nvSpPr>
        <p:spPr>
          <a:xfrm>
            <a:off x="7269053" y="2535238"/>
            <a:ext cx="4288651" cy="400050"/>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5D5D5D"/>
              </a:buClr>
              <a:buSzPts val="2000"/>
              <a:buNone/>
              <a:defRPr b="1">
                <a:solidFill>
                  <a:srgbClr val="5D5D5D"/>
                </a:solidFill>
                <a:latin typeface="Open Sans"/>
                <a:ea typeface="Open Sans"/>
                <a:cs typeface="Open Sans"/>
                <a:sym typeface="Open Sans"/>
              </a:defRPr>
            </a:lvl1pPr>
            <a:lvl2pPr marL="914400" lvl="1" indent="-342900" algn="l">
              <a:lnSpc>
                <a:spcPct val="90000"/>
              </a:lnSpc>
              <a:spcBef>
                <a:spcPts val="2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4" name="Google Shape;44;p6"/>
          <p:cNvSpPr txBox="1">
            <a:spLocks noGrp="1"/>
          </p:cNvSpPr>
          <p:nvPr>
            <p:ph type="body" idx="5"/>
          </p:nvPr>
        </p:nvSpPr>
        <p:spPr>
          <a:xfrm>
            <a:off x="7272098" y="2974975"/>
            <a:ext cx="4289425" cy="224631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D5D5D"/>
              </a:buClr>
              <a:buSzPts val="2000"/>
              <a:buNone/>
              <a:defRPr>
                <a:solidFill>
                  <a:srgbClr val="5D5D5D"/>
                </a:solidFill>
              </a:defRPr>
            </a:lvl1pPr>
            <a:lvl2pPr marL="914400" lvl="1" indent="-342900" algn="l">
              <a:lnSpc>
                <a:spcPct val="90000"/>
              </a:lnSpc>
              <a:spcBef>
                <a:spcPts val="2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5" name="Google Shape;45;p6"/>
          <p:cNvSpPr txBox="1">
            <a:spLocks noGrp="1"/>
          </p:cNvSpPr>
          <p:nvPr>
            <p:ph type="sldNum" idx="12"/>
          </p:nvPr>
        </p:nvSpPr>
        <p:spPr>
          <a:xfrm>
            <a:off x="2347165" y="6318250"/>
            <a:ext cx="350415" cy="33855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1pPr>
            <a:lvl2pPr marL="0" marR="0" lvl="1"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2pPr>
            <a:lvl3pPr marL="0" marR="0" lvl="2"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3pPr>
            <a:lvl4pPr marL="0" marR="0" lvl="3"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4pPr>
            <a:lvl5pPr marL="0" marR="0" lvl="4"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5pPr>
            <a:lvl6pPr marL="0" marR="0" lvl="5"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6pPr>
            <a:lvl7pPr marL="0" marR="0" lvl="6"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7pPr>
            <a:lvl8pPr marL="0" marR="0" lvl="7"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8pPr>
            <a:lvl9pPr marL="0" marR="0" lvl="8"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pic>
        <p:nvPicPr>
          <p:cNvPr id="47" name="Google Shape;47;p7"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8" name="Google Shape;48;p7"/>
          <p:cNvSpPr/>
          <p:nvPr/>
        </p:nvSpPr>
        <p:spPr>
          <a:xfrm>
            <a:off x="1152395" y="0"/>
            <a:ext cx="11039605" cy="6858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9" name="Google Shape;49;p7"/>
          <p:cNvCxnSpPr/>
          <p:nvPr/>
        </p:nvCxnSpPr>
        <p:spPr>
          <a:xfrm>
            <a:off x="2384121" y="2001772"/>
            <a:ext cx="9177402" cy="0"/>
          </a:xfrm>
          <a:prstGeom prst="straightConnector1">
            <a:avLst/>
          </a:prstGeom>
          <a:noFill/>
          <a:ln w="12700" cap="flat" cmpd="sng">
            <a:solidFill>
              <a:srgbClr val="A5A5A5"/>
            </a:solidFill>
            <a:prstDash val="solid"/>
            <a:miter lim="800000"/>
            <a:headEnd type="none" w="sm" len="sm"/>
            <a:tailEnd type="none" w="sm" len="sm"/>
          </a:ln>
        </p:spPr>
      </p:cxnSp>
      <p:pic>
        <p:nvPicPr>
          <p:cNvPr id="50" name="Google Shape;50;p7"/>
          <p:cNvPicPr preferRelativeResize="0"/>
          <p:nvPr/>
        </p:nvPicPr>
        <p:blipFill rotWithShape="1">
          <a:blip r:embed="rId3">
            <a:alphaModFix/>
          </a:blip>
          <a:srcRect/>
          <a:stretch/>
        </p:blipFill>
        <p:spPr>
          <a:xfrm>
            <a:off x="8984784" y="6375748"/>
            <a:ext cx="2877363" cy="252955"/>
          </a:xfrm>
          <a:prstGeom prst="rect">
            <a:avLst/>
          </a:prstGeom>
          <a:noFill/>
          <a:ln>
            <a:noFill/>
          </a:ln>
        </p:spPr>
      </p:pic>
      <p:sp>
        <p:nvSpPr>
          <p:cNvPr id="51" name="Google Shape;51;p7"/>
          <p:cNvSpPr/>
          <p:nvPr/>
        </p:nvSpPr>
        <p:spPr>
          <a:xfrm>
            <a:off x="2346544" y="2596953"/>
            <a:ext cx="393056"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5A5A5"/>
              </a:buClr>
              <a:buSzPts val="5400"/>
              <a:buFont typeface="Arial"/>
              <a:buNone/>
            </a:pPr>
            <a:r>
              <a:rPr lang="en-US" sz="5400" b="0" i="0" u="none" strike="noStrike" cap="none">
                <a:solidFill>
                  <a:srgbClr val="A5A5A5"/>
                </a:solidFill>
                <a:latin typeface="Arial"/>
                <a:ea typeface="Arial"/>
                <a:cs typeface="Arial"/>
                <a:sym typeface="Arial"/>
              </a:rPr>
              <a:t>“</a:t>
            </a:r>
            <a:endParaRPr sz="5400" b="0" i="0" u="none" strike="noStrike" cap="none">
              <a:solidFill>
                <a:srgbClr val="A5A5A5"/>
              </a:solidFill>
              <a:latin typeface="Arial"/>
              <a:ea typeface="Arial"/>
              <a:cs typeface="Arial"/>
              <a:sym typeface="Arial"/>
            </a:endParaRPr>
          </a:p>
        </p:txBody>
      </p:sp>
      <p:sp>
        <p:nvSpPr>
          <p:cNvPr id="52" name="Google Shape;52;p7"/>
          <p:cNvSpPr>
            <a:spLocks noGrp="1"/>
          </p:cNvSpPr>
          <p:nvPr>
            <p:ph type="pic" idx="2"/>
          </p:nvPr>
        </p:nvSpPr>
        <p:spPr>
          <a:xfrm rot="429021">
            <a:off x="8715166" y="1582670"/>
            <a:ext cx="2665962" cy="4175125"/>
          </a:xfrm>
          <a:prstGeom prst="rect">
            <a:avLst/>
          </a:prstGeom>
          <a:noFill/>
          <a:ln>
            <a:noFill/>
          </a:ln>
        </p:spPr>
      </p:sp>
      <p:sp>
        <p:nvSpPr>
          <p:cNvPr id="53" name="Google Shape;53;p7"/>
          <p:cNvSpPr txBox="1">
            <a:spLocks noGrp="1"/>
          </p:cNvSpPr>
          <p:nvPr>
            <p:ph type="body" idx="1"/>
          </p:nvPr>
        </p:nvSpPr>
        <p:spPr>
          <a:xfrm>
            <a:off x="2676100" y="5367415"/>
            <a:ext cx="4413250" cy="369887"/>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5D5D5D"/>
              </a:buClr>
              <a:buSzPts val="1800"/>
              <a:buNone/>
              <a:defRPr sz="1800" cap="none">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54" name="Google Shape;54;p7"/>
          <p:cNvSpPr txBox="1">
            <a:spLocks noGrp="1"/>
          </p:cNvSpPr>
          <p:nvPr>
            <p:ph type="body" idx="3"/>
          </p:nvPr>
        </p:nvSpPr>
        <p:spPr>
          <a:xfrm>
            <a:off x="2676525" y="2779713"/>
            <a:ext cx="5286375" cy="2216150"/>
          </a:xfrm>
          <a:prstGeom prst="rect">
            <a:avLst/>
          </a:prstGeom>
          <a:noFill/>
          <a:ln>
            <a:noFill/>
          </a:ln>
        </p:spPr>
        <p:txBody>
          <a:bodyPr spcFirstLastPara="1" wrap="square" lIns="45700" tIns="45700" rIns="45700" bIns="45700" anchor="t" anchorCtr="0">
            <a:noAutofit/>
          </a:bodyPr>
          <a:lstStyle>
            <a:lvl1pPr marL="457200" lvl="0" indent="-228600" algn="l">
              <a:lnSpc>
                <a:spcPct val="90000"/>
              </a:lnSpc>
              <a:spcBef>
                <a:spcPts val="1000"/>
              </a:spcBef>
              <a:spcAft>
                <a:spcPts val="0"/>
              </a:spcAft>
              <a:buClr>
                <a:srgbClr val="5D5D5D"/>
              </a:buClr>
              <a:buSzPts val="2400"/>
              <a:buNone/>
              <a:defRPr sz="2400">
                <a:solidFill>
                  <a:srgbClr val="5D5D5D"/>
                </a:solidFill>
              </a:defRPr>
            </a:lvl1pPr>
            <a:lvl2pPr marL="914400" lvl="1" indent="-381000" algn="l">
              <a:lnSpc>
                <a:spcPct val="90000"/>
              </a:lnSpc>
              <a:spcBef>
                <a:spcPts val="1000"/>
              </a:spcBef>
              <a:spcAft>
                <a:spcPts val="0"/>
              </a:spcAft>
              <a:buClr>
                <a:srgbClr val="828282"/>
              </a:buClr>
              <a:buSzPts val="2400"/>
              <a:buChar char="•"/>
              <a:defRPr sz="2400">
                <a:solidFill>
                  <a:srgbClr val="828282"/>
                </a:solidFill>
              </a:defRPr>
            </a:lvl2pPr>
            <a:lvl3pPr marL="1371600" lvl="2" indent="-381000" algn="l">
              <a:lnSpc>
                <a:spcPct val="90000"/>
              </a:lnSpc>
              <a:spcBef>
                <a:spcPts val="1000"/>
              </a:spcBef>
              <a:spcAft>
                <a:spcPts val="0"/>
              </a:spcAft>
              <a:buClr>
                <a:srgbClr val="828282"/>
              </a:buClr>
              <a:buSzPts val="2400"/>
              <a:buChar char="•"/>
              <a:defRPr sz="2400">
                <a:solidFill>
                  <a:srgbClr val="828282"/>
                </a:solidFill>
              </a:defRPr>
            </a:lvl3pPr>
            <a:lvl4pPr marL="1828800" lvl="3" indent="-381000" algn="l">
              <a:lnSpc>
                <a:spcPct val="90000"/>
              </a:lnSpc>
              <a:spcBef>
                <a:spcPts val="1000"/>
              </a:spcBef>
              <a:spcAft>
                <a:spcPts val="0"/>
              </a:spcAft>
              <a:buClr>
                <a:srgbClr val="828282"/>
              </a:buClr>
              <a:buSzPts val="2400"/>
              <a:buChar char="•"/>
              <a:defRPr sz="2400">
                <a:solidFill>
                  <a:srgbClr val="828282"/>
                </a:solidFill>
              </a:defRPr>
            </a:lvl4pPr>
            <a:lvl5pPr marL="2286000" lvl="4" indent="-381000" algn="l">
              <a:lnSpc>
                <a:spcPct val="90000"/>
              </a:lnSpc>
              <a:spcBef>
                <a:spcPts val="1000"/>
              </a:spcBef>
              <a:spcAft>
                <a:spcPts val="0"/>
              </a:spcAft>
              <a:buClr>
                <a:srgbClr val="828282"/>
              </a:buClr>
              <a:buSzPts val="2400"/>
              <a:buChar char="•"/>
              <a:defRPr sz="2400">
                <a:solidFill>
                  <a:srgbClr val="828282"/>
                </a:solidFill>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55" name="Google Shape;55;p7"/>
          <p:cNvSpPr txBox="1">
            <a:spLocks noGrp="1"/>
          </p:cNvSpPr>
          <p:nvPr>
            <p:ph type="body" idx="4"/>
          </p:nvPr>
        </p:nvSpPr>
        <p:spPr>
          <a:xfrm>
            <a:off x="2384425" y="1157288"/>
            <a:ext cx="5883275" cy="646112"/>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5D5D5D"/>
              </a:buClr>
              <a:buSzPts val="3600"/>
              <a:buNone/>
              <a:defRPr sz="36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56" name="Google Shape;56;p7"/>
          <p:cNvSpPr txBox="1">
            <a:spLocks noGrp="1"/>
          </p:cNvSpPr>
          <p:nvPr>
            <p:ph type="sldNum" idx="12"/>
          </p:nvPr>
        </p:nvSpPr>
        <p:spPr>
          <a:xfrm>
            <a:off x="2325685" y="6332948"/>
            <a:ext cx="350415" cy="33855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1pPr>
            <a:lvl2pPr marL="0" marR="0" lvl="1"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2pPr>
            <a:lvl3pPr marL="0" marR="0" lvl="2"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3pPr>
            <a:lvl4pPr marL="0" marR="0" lvl="3"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4pPr>
            <a:lvl5pPr marL="0" marR="0" lvl="4"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5pPr>
            <a:lvl6pPr marL="0" marR="0" lvl="5"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6pPr>
            <a:lvl7pPr marL="0" marR="0" lvl="6"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7pPr>
            <a:lvl8pPr marL="0" marR="0" lvl="7"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8pPr>
            <a:lvl9pPr marL="0" marR="0" lvl="8"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57"/>
        <p:cNvGrpSpPr/>
        <p:nvPr/>
      </p:nvGrpSpPr>
      <p:grpSpPr>
        <a:xfrm>
          <a:off x="0" y="0"/>
          <a:ext cx="0" cy="0"/>
          <a:chOff x="0" y="0"/>
          <a:chExt cx="0" cy="0"/>
        </a:xfrm>
      </p:grpSpPr>
      <p:pic>
        <p:nvPicPr>
          <p:cNvPr id="58" name="Google Shape;58;p8"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9" name="Google Shape;59;p8"/>
          <p:cNvSpPr/>
          <p:nvPr/>
        </p:nvSpPr>
        <p:spPr>
          <a:xfrm>
            <a:off x="1152395" y="0"/>
            <a:ext cx="11039605" cy="6858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 name="Google Shape;60;p8"/>
          <p:cNvSpPr txBox="1">
            <a:spLocks noGrp="1"/>
          </p:cNvSpPr>
          <p:nvPr>
            <p:ph type="sldNum" idx="12"/>
          </p:nvPr>
        </p:nvSpPr>
        <p:spPr>
          <a:xfrm>
            <a:off x="2335568" y="6328495"/>
            <a:ext cx="350415" cy="33855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1pPr>
            <a:lvl2pPr marL="0" marR="0" lvl="1"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2pPr>
            <a:lvl3pPr marL="0" marR="0" lvl="2"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3pPr>
            <a:lvl4pPr marL="0" marR="0" lvl="3"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4pPr>
            <a:lvl5pPr marL="0" marR="0" lvl="4"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5pPr>
            <a:lvl6pPr marL="0" marR="0" lvl="5"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6pPr>
            <a:lvl7pPr marL="0" marR="0" lvl="6"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7pPr>
            <a:lvl8pPr marL="0" marR="0" lvl="7"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8pPr>
            <a:lvl9pPr marL="0" marR="0" lvl="8"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61" name="Google Shape;61;p8"/>
          <p:cNvCxnSpPr/>
          <p:nvPr/>
        </p:nvCxnSpPr>
        <p:spPr>
          <a:xfrm>
            <a:off x="2384121" y="2001772"/>
            <a:ext cx="9177402" cy="0"/>
          </a:xfrm>
          <a:prstGeom prst="straightConnector1">
            <a:avLst/>
          </a:prstGeom>
          <a:noFill/>
          <a:ln w="12700" cap="flat" cmpd="sng">
            <a:solidFill>
              <a:srgbClr val="A5A5A5"/>
            </a:solidFill>
            <a:prstDash val="solid"/>
            <a:miter lim="800000"/>
            <a:headEnd type="none" w="sm" len="sm"/>
            <a:tailEnd type="none" w="sm" len="sm"/>
          </a:ln>
        </p:spPr>
      </p:cxnSp>
      <p:pic>
        <p:nvPicPr>
          <p:cNvPr id="62" name="Google Shape;62;p8"/>
          <p:cNvPicPr preferRelativeResize="0"/>
          <p:nvPr/>
        </p:nvPicPr>
        <p:blipFill rotWithShape="1">
          <a:blip r:embed="rId3">
            <a:alphaModFix/>
          </a:blip>
          <a:srcRect/>
          <a:stretch/>
        </p:blipFill>
        <p:spPr>
          <a:xfrm>
            <a:off x="8984784" y="6375748"/>
            <a:ext cx="2877363" cy="252955"/>
          </a:xfrm>
          <a:prstGeom prst="rect">
            <a:avLst/>
          </a:prstGeom>
          <a:noFill/>
          <a:ln>
            <a:noFill/>
          </a:ln>
        </p:spPr>
      </p:pic>
      <p:sp>
        <p:nvSpPr>
          <p:cNvPr id="63" name="Google Shape;63;p8"/>
          <p:cNvSpPr txBox="1">
            <a:spLocks noGrp="1"/>
          </p:cNvSpPr>
          <p:nvPr>
            <p:ph type="body" idx="1"/>
          </p:nvPr>
        </p:nvSpPr>
        <p:spPr>
          <a:xfrm>
            <a:off x="2384425" y="1157288"/>
            <a:ext cx="5883275" cy="646112"/>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5D5D5D"/>
              </a:buClr>
              <a:buSzPts val="3600"/>
              <a:buNone/>
              <a:defRPr sz="36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64" name="Google Shape;64;p8"/>
          <p:cNvSpPr txBox="1">
            <a:spLocks noGrp="1"/>
          </p:cNvSpPr>
          <p:nvPr>
            <p:ph type="body" idx="2"/>
          </p:nvPr>
        </p:nvSpPr>
        <p:spPr>
          <a:xfrm>
            <a:off x="2393950" y="2535238"/>
            <a:ext cx="6816725" cy="3067050"/>
          </a:xfrm>
          <a:prstGeom prst="rect">
            <a:avLst/>
          </a:prstGeom>
          <a:noFill/>
          <a:ln>
            <a:noFill/>
          </a:ln>
        </p:spPr>
        <p:txBody>
          <a:bodyPr spcFirstLastPara="1" wrap="square" lIns="45700" tIns="45700" rIns="45700" bIns="45700" anchor="t" anchorCtr="0">
            <a:normAutofit/>
          </a:bodyPr>
          <a:lstStyle>
            <a:lvl1pPr marL="457200" lvl="0" indent="-355600" algn="l">
              <a:lnSpc>
                <a:spcPct val="100000"/>
              </a:lnSpc>
              <a:spcBef>
                <a:spcPts val="0"/>
              </a:spcBef>
              <a:spcAft>
                <a:spcPts val="0"/>
              </a:spcAft>
              <a:buClr>
                <a:srgbClr val="5D5D5D"/>
              </a:buClr>
              <a:buSzPts val="2000"/>
              <a:buChar char="•"/>
              <a:defRPr>
                <a:solidFill>
                  <a:srgbClr val="5D5D5D"/>
                </a:solidFill>
              </a:defRPr>
            </a:lvl1pPr>
            <a:lvl2pPr marL="914400" lvl="1" indent="-342900" algn="l">
              <a:lnSpc>
                <a:spcPct val="90000"/>
              </a:lnSpc>
              <a:spcBef>
                <a:spcPts val="2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65" name="Google Shape;65;p8"/>
          <p:cNvSpPr txBox="1">
            <a:spLocks noGrp="1"/>
          </p:cNvSpPr>
          <p:nvPr>
            <p:ph type="body" idx="3"/>
          </p:nvPr>
        </p:nvSpPr>
        <p:spPr>
          <a:xfrm>
            <a:off x="2708275" y="6342063"/>
            <a:ext cx="5768163" cy="276225"/>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7F7F7F"/>
              </a:buClr>
              <a:buSzPts val="1200"/>
              <a:buNone/>
              <a:defRPr sz="1200" i="1">
                <a:solidFill>
                  <a:srgbClr val="7F7F7F"/>
                </a:solidFill>
                <a:latin typeface="Calibri"/>
                <a:ea typeface="Calibri"/>
                <a:cs typeface="Calibri"/>
                <a:sym typeface="Calibri"/>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ll-Out">
  <p:cSld name="Call-Out">
    <p:spTree>
      <p:nvGrpSpPr>
        <p:cNvPr id="1" name="Shape 66"/>
        <p:cNvGrpSpPr/>
        <p:nvPr/>
      </p:nvGrpSpPr>
      <p:grpSpPr>
        <a:xfrm>
          <a:off x="0" y="0"/>
          <a:ext cx="0" cy="0"/>
          <a:chOff x="0" y="0"/>
          <a:chExt cx="0" cy="0"/>
        </a:xfrm>
      </p:grpSpPr>
      <p:pic>
        <p:nvPicPr>
          <p:cNvPr id="67" name="Google Shape;67;p9"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8" name="Google Shape;68;p9"/>
          <p:cNvSpPr/>
          <p:nvPr/>
        </p:nvSpPr>
        <p:spPr>
          <a:xfrm>
            <a:off x="1152395" y="0"/>
            <a:ext cx="11039605" cy="6858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69" name="Google Shape;69;p9"/>
          <p:cNvCxnSpPr/>
          <p:nvPr/>
        </p:nvCxnSpPr>
        <p:spPr>
          <a:xfrm>
            <a:off x="2384121" y="2001772"/>
            <a:ext cx="9177402" cy="0"/>
          </a:xfrm>
          <a:prstGeom prst="straightConnector1">
            <a:avLst/>
          </a:prstGeom>
          <a:noFill/>
          <a:ln w="12700" cap="flat" cmpd="sng">
            <a:solidFill>
              <a:srgbClr val="A5A5A5"/>
            </a:solidFill>
            <a:prstDash val="solid"/>
            <a:miter lim="800000"/>
            <a:headEnd type="none" w="sm" len="sm"/>
            <a:tailEnd type="none" w="sm" len="sm"/>
          </a:ln>
        </p:spPr>
      </p:cxnSp>
      <p:pic>
        <p:nvPicPr>
          <p:cNvPr id="70" name="Google Shape;70;p9"/>
          <p:cNvPicPr preferRelativeResize="0"/>
          <p:nvPr/>
        </p:nvPicPr>
        <p:blipFill rotWithShape="1">
          <a:blip r:embed="rId3">
            <a:alphaModFix/>
          </a:blip>
          <a:srcRect/>
          <a:stretch/>
        </p:blipFill>
        <p:spPr>
          <a:xfrm>
            <a:off x="8984784" y="6375748"/>
            <a:ext cx="2877363" cy="252955"/>
          </a:xfrm>
          <a:prstGeom prst="rect">
            <a:avLst/>
          </a:prstGeom>
          <a:noFill/>
          <a:ln>
            <a:noFill/>
          </a:ln>
        </p:spPr>
      </p:pic>
      <p:cxnSp>
        <p:nvCxnSpPr>
          <p:cNvPr id="71" name="Google Shape;71;p9"/>
          <p:cNvCxnSpPr/>
          <p:nvPr/>
        </p:nvCxnSpPr>
        <p:spPr>
          <a:xfrm>
            <a:off x="2382685" y="3389704"/>
            <a:ext cx="9202993" cy="0"/>
          </a:xfrm>
          <a:prstGeom prst="straightConnector1">
            <a:avLst/>
          </a:prstGeom>
          <a:noFill/>
          <a:ln w="19050" cap="flat" cmpd="sng">
            <a:solidFill>
              <a:srgbClr val="7F7F7F">
                <a:alpha val="20000"/>
              </a:srgbClr>
            </a:solidFill>
            <a:prstDash val="solid"/>
            <a:miter lim="8000"/>
            <a:headEnd type="none" w="sm" len="sm"/>
            <a:tailEnd type="none" w="sm" len="sm"/>
          </a:ln>
        </p:spPr>
      </p:cxnSp>
      <p:cxnSp>
        <p:nvCxnSpPr>
          <p:cNvPr id="72" name="Google Shape;72;p9"/>
          <p:cNvCxnSpPr/>
          <p:nvPr/>
        </p:nvCxnSpPr>
        <p:spPr>
          <a:xfrm>
            <a:off x="2382685" y="4675735"/>
            <a:ext cx="9202993" cy="0"/>
          </a:xfrm>
          <a:prstGeom prst="straightConnector1">
            <a:avLst/>
          </a:prstGeom>
          <a:noFill/>
          <a:ln w="19050" cap="flat" cmpd="sng">
            <a:solidFill>
              <a:srgbClr val="7F7F7F">
                <a:alpha val="20000"/>
              </a:srgbClr>
            </a:solidFill>
            <a:prstDash val="solid"/>
            <a:miter lim="8000"/>
            <a:headEnd type="none" w="sm" len="sm"/>
            <a:tailEnd type="none" w="sm" len="sm"/>
          </a:ln>
        </p:spPr>
      </p:cxnSp>
      <p:cxnSp>
        <p:nvCxnSpPr>
          <p:cNvPr id="73" name="Google Shape;73;p9"/>
          <p:cNvCxnSpPr/>
          <p:nvPr/>
        </p:nvCxnSpPr>
        <p:spPr>
          <a:xfrm>
            <a:off x="2382685" y="6017521"/>
            <a:ext cx="9202993" cy="0"/>
          </a:xfrm>
          <a:prstGeom prst="straightConnector1">
            <a:avLst/>
          </a:prstGeom>
          <a:noFill/>
          <a:ln w="19050" cap="flat" cmpd="sng">
            <a:solidFill>
              <a:srgbClr val="7F7F7F">
                <a:alpha val="20000"/>
              </a:srgbClr>
            </a:solidFill>
            <a:prstDash val="solid"/>
            <a:miter lim="8000"/>
            <a:headEnd type="none" w="sm" len="sm"/>
            <a:tailEnd type="none" w="sm" len="sm"/>
          </a:ln>
        </p:spPr>
      </p:cxnSp>
      <p:sp>
        <p:nvSpPr>
          <p:cNvPr id="74" name="Google Shape;74;p9"/>
          <p:cNvSpPr txBox="1">
            <a:spLocks noGrp="1"/>
          </p:cNvSpPr>
          <p:nvPr>
            <p:ph type="body" idx="1"/>
          </p:nvPr>
        </p:nvSpPr>
        <p:spPr>
          <a:xfrm>
            <a:off x="2384425" y="1157288"/>
            <a:ext cx="5883275" cy="646112"/>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5D5D5D"/>
              </a:buClr>
              <a:buSzPts val="3600"/>
              <a:buNone/>
              <a:defRPr sz="36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75" name="Google Shape;75;p9"/>
          <p:cNvSpPr txBox="1">
            <a:spLocks noGrp="1"/>
          </p:cNvSpPr>
          <p:nvPr>
            <p:ph type="body" idx="2"/>
          </p:nvPr>
        </p:nvSpPr>
        <p:spPr>
          <a:xfrm>
            <a:off x="2457450" y="2378670"/>
            <a:ext cx="1503363" cy="923330"/>
          </a:xfrm>
          <a:prstGeom prst="rect">
            <a:avLst/>
          </a:prstGeom>
          <a:noFill/>
          <a:ln>
            <a:noFill/>
          </a:ln>
        </p:spPr>
        <p:txBody>
          <a:bodyPr spcFirstLastPara="1" wrap="square" lIns="45700" tIns="45700" rIns="45700" bIns="45700" anchor="b" anchorCtr="0">
            <a:spAutoFit/>
          </a:bodyPr>
          <a:lstStyle>
            <a:lvl1pPr marL="457200" lvl="0" indent="-228600" algn="r">
              <a:lnSpc>
                <a:spcPct val="100000"/>
              </a:lnSpc>
              <a:spcBef>
                <a:spcPts val="0"/>
              </a:spcBef>
              <a:spcAft>
                <a:spcPts val="0"/>
              </a:spcAft>
              <a:buClr>
                <a:schemeClr val="accent1"/>
              </a:buClr>
              <a:buSzPts val="5400"/>
              <a:buNone/>
              <a:defRPr sz="5400">
                <a:solidFill>
                  <a:schemeClr val="accent1"/>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76" name="Google Shape;76;p9"/>
          <p:cNvSpPr txBox="1">
            <a:spLocks noGrp="1"/>
          </p:cNvSpPr>
          <p:nvPr>
            <p:ph type="body" idx="3"/>
          </p:nvPr>
        </p:nvSpPr>
        <p:spPr>
          <a:xfrm>
            <a:off x="4302125" y="2448025"/>
            <a:ext cx="6832600" cy="554037"/>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D5D5D"/>
              </a:buClr>
              <a:buSzPts val="1800"/>
              <a:buNone/>
              <a:defRPr sz="18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77" name="Google Shape;77;p9"/>
          <p:cNvSpPr txBox="1">
            <a:spLocks noGrp="1"/>
          </p:cNvSpPr>
          <p:nvPr>
            <p:ph type="body" idx="4"/>
          </p:nvPr>
        </p:nvSpPr>
        <p:spPr>
          <a:xfrm>
            <a:off x="2457450" y="3601170"/>
            <a:ext cx="1503363" cy="923330"/>
          </a:xfrm>
          <a:prstGeom prst="rect">
            <a:avLst/>
          </a:prstGeom>
          <a:noFill/>
          <a:ln>
            <a:noFill/>
          </a:ln>
        </p:spPr>
        <p:txBody>
          <a:bodyPr spcFirstLastPara="1" wrap="square" lIns="45700" tIns="45700" rIns="45700" bIns="45700" anchor="b" anchorCtr="0">
            <a:spAutoFit/>
          </a:bodyPr>
          <a:lstStyle>
            <a:lvl1pPr marL="457200" lvl="0" indent="-228600" algn="r">
              <a:lnSpc>
                <a:spcPct val="100000"/>
              </a:lnSpc>
              <a:spcBef>
                <a:spcPts val="0"/>
              </a:spcBef>
              <a:spcAft>
                <a:spcPts val="0"/>
              </a:spcAft>
              <a:buClr>
                <a:schemeClr val="accent1"/>
              </a:buClr>
              <a:buSzPts val="5400"/>
              <a:buNone/>
              <a:defRPr sz="5400">
                <a:solidFill>
                  <a:schemeClr val="accent1"/>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78" name="Google Shape;78;p9"/>
          <p:cNvSpPr txBox="1">
            <a:spLocks noGrp="1"/>
          </p:cNvSpPr>
          <p:nvPr>
            <p:ph type="body" idx="5"/>
          </p:nvPr>
        </p:nvSpPr>
        <p:spPr>
          <a:xfrm>
            <a:off x="4302125" y="3670525"/>
            <a:ext cx="6832600" cy="554037"/>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D5D5D"/>
              </a:buClr>
              <a:buSzPts val="1800"/>
              <a:buNone/>
              <a:defRPr sz="18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79" name="Google Shape;79;p9"/>
          <p:cNvSpPr txBox="1">
            <a:spLocks noGrp="1"/>
          </p:cNvSpPr>
          <p:nvPr>
            <p:ph type="body" idx="6"/>
          </p:nvPr>
        </p:nvSpPr>
        <p:spPr>
          <a:xfrm>
            <a:off x="2457450" y="4884025"/>
            <a:ext cx="1503363" cy="923330"/>
          </a:xfrm>
          <a:prstGeom prst="rect">
            <a:avLst/>
          </a:prstGeom>
          <a:noFill/>
          <a:ln>
            <a:noFill/>
          </a:ln>
        </p:spPr>
        <p:txBody>
          <a:bodyPr spcFirstLastPara="1" wrap="square" lIns="45700" tIns="45700" rIns="45700" bIns="45700" anchor="b" anchorCtr="0">
            <a:spAutoFit/>
          </a:bodyPr>
          <a:lstStyle>
            <a:lvl1pPr marL="457200" lvl="0" indent="-228600" algn="r">
              <a:lnSpc>
                <a:spcPct val="100000"/>
              </a:lnSpc>
              <a:spcBef>
                <a:spcPts val="0"/>
              </a:spcBef>
              <a:spcAft>
                <a:spcPts val="0"/>
              </a:spcAft>
              <a:buClr>
                <a:schemeClr val="accent1"/>
              </a:buClr>
              <a:buSzPts val="5400"/>
              <a:buNone/>
              <a:defRPr sz="5400">
                <a:solidFill>
                  <a:schemeClr val="accent1"/>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80" name="Google Shape;80;p9"/>
          <p:cNvSpPr txBox="1">
            <a:spLocks noGrp="1"/>
          </p:cNvSpPr>
          <p:nvPr>
            <p:ph type="body" idx="7"/>
          </p:nvPr>
        </p:nvSpPr>
        <p:spPr>
          <a:xfrm>
            <a:off x="4302125" y="4953380"/>
            <a:ext cx="6832600" cy="554037"/>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D5D5D"/>
              </a:buClr>
              <a:buSzPts val="1800"/>
              <a:buNone/>
              <a:defRPr sz="18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81" name="Google Shape;81;p9"/>
          <p:cNvSpPr txBox="1">
            <a:spLocks noGrp="1"/>
          </p:cNvSpPr>
          <p:nvPr>
            <p:ph type="sldNum" idx="12"/>
          </p:nvPr>
        </p:nvSpPr>
        <p:spPr>
          <a:xfrm>
            <a:off x="2341697" y="6316472"/>
            <a:ext cx="350415" cy="33855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1pPr>
            <a:lvl2pPr marL="0" marR="0" lvl="1"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2pPr>
            <a:lvl3pPr marL="0" marR="0" lvl="2"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3pPr>
            <a:lvl4pPr marL="0" marR="0" lvl="3"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4pPr>
            <a:lvl5pPr marL="0" marR="0" lvl="4"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5pPr>
            <a:lvl6pPr marL="0" marR="0" lvl="5"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6pPr>
            <a:lvl7pPr marL="0" marR="0" lvl="6"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7pPr>
            <a:lvl8pPr marL="0" marR="0" lvl="7"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8pPr>
            <a:lvl9pPr marL="0" marR="0" lvl="8"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82"/>
        <p:cNvGrpSpPr/>
        <p:nvPr/>
      </p:nvGrpSpPr>
      <p:grpSpPr>
        <a:xfrm>
          <a:off x="0" y="0"/>
          <a:ext cx="0" cy="0"/>
          <a:chOff x="0" y="0"/>
          <a:chExt cx="0" cy="0"/>
        </a:xfrm>
      </p:grpSpPr>
      <p:pic>
        <p:nvPicPr>
          <p:cNvPr id="83" name="Google Shape;83;p10"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4" name="Google Shape;84;p10"/>
          <p:cNvSpPr/>
          <p:nvPr/>
        </p:nvSpPr>
        <p:spPr>
          <a:xfrm>
            <a:off x="1152395" y="0"/>
            <a:ext cx="11039605" cy="6858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5" name="Google Shape;85;p10"/>
          <p:cNvSpPr txBox="1">
            <a:spLocks noGrp="1"/>
          </p:cNvSpPr>
          <p:nvPr>
            <p:ph type="sldNum" idx="12"/>
          </p:nvPr>
        </p:nvSpPr>
        <p:spPr>
          <a:xfrm>
            <a:off x="2308225" y="6320927"/>
            <a:ext cx="350415" cy="33855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1pPr>
            <a:lvl2pPr marL="0" marR="0" lvl="1"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2pPr>
            <a:lvl3pPr marL="0" marR="0" lvl="2"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3pPr>
            <a:lvl4pPr marL="0" marR="0" lvl="3"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4pPr>
            <a:lvl5pPr marL="0" marR="0" lvl="4"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5pPr>
            <a:lvl6pPr marL="0" marR="0" lvl="5"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6pPr>
            <a:lvl7pPr marL="0" marR="0" lvl="6"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7pPr>
            <a:lvl8pPr marL="0" marR="0" lvl="7"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8pPr>
            <a:lvl9pPr marL="0" marR="0" lvl="8" indent="0" algn="r">
              <a:lnSpc>
                <a:spcPct val="100000"/>
              </a:lnSpc>
              <a:spcBef>
                <a:spcPts val="0"/>
              </a:spcBef>
              <a:spcAft>
                <a:spcPts val="0"/>
              </a:spcAft>
              <a:buClr>
                <a:srgbClr val="828282"/>
              </a:buClr>
              <a:buSzPts val="1600"/>
              <a:buFont typeface="Open Sans"/>
              <a:buNone/>
              <a:defRPr sz="1600" b="0" i="0" u="none" strike="noStrike" cap="none">
                <a:solidFill>
                  <a:srgbClr val="82828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pic>
        <p:nvPicPr>
          <p:cNvPr id="86" name="Google Shape;86;p10"/>
          <p:cNvPicPr preferRelativeResize="0"/>
          <p:nvPr/>
        </p:nvPicPr>
        <p:blipFill rotWithShape="1">
          <a:blip r:embed="rId3">
            <a:alphaModFix/>
          </a:blip>
          <a:srcRect/>
          <a:stretch/>
        </p:blipFill>
        <p:spPr>
          <a:xfrm>
            <a:off x="8984784" y="6375748"/>
            <a:ext cx="2877363" cy="252955"/>
          </a:xfrm>
          <a:prstGeom prst="rect">
            <a:avLst/>
          </a:prstGeom>
          <a:noFill/>
          <a:ln>
            <a:noFill/>
          </a:ln>
        </p:spPr>
      </p:pic>
      <p:sp>
        <p:nvSpPr>
          <p:cNvPr id="87" name="Google Shape;87;p10"/>
          <p:cNvSpPr>
            <a:spLocks noGrp="1"/>
          </p:cNvSpPr>
          <p:nvPr>
            <p:ph type="chart" idx="2"/>
          </p:nvPr>
        </p:nvSpPr>
        <p:spPr>
          <a:xfrm>
            <a:off x="2308225" y="2682875"/>
            <a:ext cx="7102475" cy="3189288"/>
          </a:xfrm>
          <a:prstGeom prst="rect">
            <a:avLst/>
          </a:prstGeom>
          <a:noFill/>
          <a:ln>
            <a:noFill/>
          </a:ln>
        </p:spPr>
        <p:txBody>
          <a:bodyPr spcFirstLastPara="1" wrap="square" lIns="45700" tIns="45700" rIns="45700" bIns="45700" anchor="t" anchorCtr="0">
            <a:noAutofit/>
          </a:bodyPr>
          <a:lstStyle>
            <a:lvl1pPr marR="0" lvl="0" algn="l" rtl="0">
              <a:lnSpc>
                <a:spcPct val="90000"/>
              </a:lnSpc>
              <a:spcBef>
                <a:spcPts val="1000"/>
              </a:spcBef>
              <a:spcAft>
                <a:spcPts val="0"/>
              </a:spcAft>
              <a:buClr>
                <a:srgbClr val="5D5D5D"/>
              </a:buClr>
              <a:buSzPts val="2000"/>
              <a:buFont typeface="Arial"/>
              <a:buNone/>
              <a:defRPr sz="2000" b="0" i="0" u="none" strike="noStrike" cap="none">
                <a:solidFill>
                  <a:srgbClr val="5D5D5D"/>
                </a:solidFill>
                <a:latin typeface="Open Sans Light"/>
                <a:ea typeface="Open Sans Light"/>
                <a:cs typeface="Open Sans Light"/>
                <a:sym typeface="Open Sans Light"/>
              </a:defRPr>
            </a:lvl1pPr>
            <a:lvl2pPr marR="0" lvl="1" algn="l" rtl="0">
              <a:lnSpc>
                <a:spcPct val="90000"/>
              </a:lnSpc>
              <a:spcBef>
                <a:spcPts val="1000"/>
              </a:spcBef>
              <a:spcAft>
                <a:spcPts val="0"/>
              </a:spcAft>
              <a:buClr>
                <a:srgbClr val="5D5D5D"/>
              </a:buClr>
              <a:buSzPts val="2000"/>
              <a:buFont typeface="Arial"/>
              <a:buChar char="•"/>
              <a:defRPr sz="2000" b="0" i="0" u="none" strike="noStrike" cap="none">
                <a:solidFill>
                  <a:srgbClr val="5D5D5D"/>
                </a:solidFill>
                <a:latin typeface="Open Sans Light"/>
                <a:ea typeface="Open Sans Light"/>
                <a:cs typeface="Open Sans Light"/>
                <a:sym typeface="Open Sans Light"/>
              </a:defRPr>
            </a:lvl2pPr>
            <a:lvl3pPr marR="0" lvl="2" algn="l" rtl="0">
              <a:lnSpc>
                <a:spcPct val="90000"/>
              </a:lnSpc>
              <a:spcBef>
                <a:spcPts val="1000"/>
              </a:spcBef>
              <a:spcAft>
                <a:spcPts val="0"/>
              </a:spcAft>
              <a:buClr>
                <a:srgbClr val="5D5D5D"/>
              </a:buClr>
              <a:buSzPts val="2000"/>
              <a:buFont typeface="Arial"/>
              <a:buChar char="•"/>
              <a:defRPr sz="2000" b="0" i="0" u="none" strike="noStrike" cap="none">
                <a:solidFill>
                  <a:srgbClr val="5D5D5D"/>
                </a:solidFill>
                <a:latin typeface="Open Sans Light"/>
                <a:ea typeface="Open Sans Light"/>
                <a:cs typeface="Open Sans Light"/>
                <a:sym typeface="Open Sans Light"/>
              </a:defRPr>
            </a:lvl3pPr>
            <a:lvl4pPr marR="0" lvl="3" algn="l" rtl="0">
              <a:lnSpc>
                <a:spcPct val="90000"/>
              </a:lnSpc>
              <a:spcBef>
                <a:spcPts val="1000"/>
              </a:spcBef>
              <a:spcAft>
                <a:spcPts val="0"/>
              </a:spcAft>
              <a:buClr>
                <a:srgbClr val="5D5D5D"/>
              </a:buClr>
              <a:buSzPts val="2000"/>
              <a:buFont typeface="Arial"/>
              <a:buChar char="•"/>
              <a:defRPr sz="2000" b="0" i="0" u="none" strike="noStrike" cap="none">
                <a:solidFill>
                  <a:srgbClr val="5D5D5D"/>
                </a:solidFill>
                <a:latin typeface="Open Sans Light"/>
                <a:ea typeface="Open Sans Light"/>
                <a:cs typeface="Open Sans Light"/>
                <a:sym typeface="Open Sans Light"/>
              </a:defRPr>
            </a:lvl4pPr>
            <a:lvl5pPr marR="0" lvl="4" algn="l" rtl="0">
              <a:lnSpc>
                <a:spcPct val="90000"/>
              </a:lnSpc>
              <a:spcBef>
                <a:spcPts val="1000"/>
              </a:spcBef>
              <a:spcAft>
                <a:spcPts val="0"/>
              </a:spcAft>
              <a:buClr>
                <a:srgbClr val="5D5D5D"/>
              </a:buClr>
              <a:buSzPts val="2000"/>
              <a:buFont typeface="Arial"/>
              <a:buChar char="•"/>
              <a:defRPr sz="2000" b="0" i="0" u="none" strike="noStrike" cap="none">
                <a:solidFill>
                  <a:srgbClr val="5D5D5D"/>
                </a:solidFill>
                <a:latin typeface="Open Sans Light"/>
                <a:ea typeface="Open Sans Light"/>
                <a:cs typeface="Open Sans Light"/>
                <a:sym typeface="Open Sans Light"/>
              </a:defRPr>
            </a:lvl5pPr>
            <a:lvl6pPr marR="0" lvl="5"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Open Sans ExtraBold"/>
                <a:ea typeface="Open Sans ExtraBold"/>
                <a:cs typeface="Open Sans ExtraBold"/>
                <a:sym typeface="Open Sans ExtraBold"/>
              </a:defRPr>
            </a:lvl6pPr>
            <a:lvl7pPr marR="0" lvl="6"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Open Sans ExtraBold"/>
                <a:ea typeface="Open Sans ExtraBold"/>
                <a:cs typeface="Open Sans ExtraBold"/>
                <a:sym typeface="Open Sans ExtraBold"/>
              </a:defRPr>
            </a:lvl7pPr>
            <a:lvl8pPr marR="0" lvl="7"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Open Sans ExtraBold"/>
                <a:ea typeface="Open Sans ExtraBold"/>
                <a:cs typeface="Open Sans ExtraBold"/>
                <a:sym typeface="Open Sans ExtraBold"/>
              </a:defRPr>
            </a:lvl8pPr>
            <a:lvl9pPr marR="0" lvl="8"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Open Sans ExtraBold"/>
                <a:ea typeface="Open Sans ExtraBold"/>
                <a:cs typeface="Open Sans ExtraBold"/>
                <a:sym typeface="Open Sans ExtraBold"/>
              </a:defRPr>
            </a:lvl9pPr>
          </a:lstStyle>
          <a:p>
            <a:endParaRPr/>
          </a:p>
        </p:txBody>
      </p:sp>
      <p:cxnSp>
        <p:nvCxnSpPr>
          <p:cNvPr id="88" name="Google Shape;88;p10"/>
          <p:cNvCxnSpPr/>
          <p:nvPr/>
        </p:nvCxnSpPr>
        <p:spPr>
          <a:xfrm>
            <a:off x="2384121" y="1615723"/>
            <a:ext cx="9177402" cy="0"/>
          </a:xfrm>
          <a:prstGeom prst="straightConnector1">
            <a:avLst/>
          </a:prstGeom>
          <a:noFill/>
          <a:ln w="12700" cap="flat" cmpd="sng">
            <a:solidFill>
              <a:srgbClr val="A5A5A5"/>
            </a:solidFill>
            <a:prstDash val="solid"/>
            <a:miter lim="800000"/>
            <a:headEnd type="none" w="sm" len="sm"/>
            <a:tailEnd type="none" w="sm" len="sm"/>
          </a:ln>
        </p:spPr>
      </p:cxnSp>
      <p:pic>
        <p:nvPicPr>
          <p:cNvPr id="89" name="Google Shape;89;p10"/>
          <p:cNvPicPr preferRelativeResize="0"/>
          <p:nvPr/>
        </p:nvPicPr>
        <p:blipFill rotWithShape="1">
          <a:blip r:embed="rId4">
            <a:alphaModFix/>
          </a:blip>
          <a:srcRect/>
          <a:stretch/>
        </p:blipFill>
        <p:spPr>
          <a:xfrm>
            <a:off x="3704639" y="2683253"/>
            <a:ext cx="4782721" cy="3188480"/>
          </a:xfrm>
          <a:prstGeom prst="rect">
            <a:avLst/>
          </a:prstGeom>
          <a:noFill/>
          <a:ln>
            <a:noFill/>
          </a:ln>
        </p:spPr>
      </p:pic>
      <p:sp>
        <p:nvSpPr>
          <p:cNvPr id="90" name="Google Shape;90;p10"/>
          <p:cNvSpPr txBox="1">
            <a:spLocks noGrp="1"/>
          </p:cNvSpPr>
          <p:nvPr>
            <p:ph type="body" idx="1"/>
          </p:nvPr>
        </p:nvSpPr>
        <p:spPr>
          <a:xfrm>
            <a:off x="2384425" y="823913"/>
            <a:ext cx="5883275" cy="646112"/>
          </a:xfrm>
          <a:prstGeom prst="rect">
            <a:avLst/>
          </a:prstGeom>
          <a:noFill/>
          <a:ln>
            <a:noFill/>
          </a:ln>
        </p:spPr>
        <p:txBody>
          <a:bodyPr spcFirstLastPara="1" wrap="square" lIns="45700" tIns="45700" rIns="45700" bIns="45700" anchor="ctr" anchorCtr="0">
            <a:normAutofit/>
          </a:bodyPr>
          <a:lstStyle>
            <a:lvl1pPr marL="457200" lvl="0" indent="-228600" algn="l">
              <a:lnSpc>
                <a:spcPct val="90000"/>
              </a:lnSpc>
              <a:spcBef>
                <a:spcPts val="1000"/>
              </a:spcBef>
              <a:spcAft>
                <a:spcPts val="0"/>
              </a:spcAft>
              <a:buClr>
                <a:srgbClr val="5D5D5D"/>
              </a:buClr>
              <a:buSzPts val="3600"/>
              <a:buNone/>
              <a:defRPr sz="3600">
                <a:solidFill>
                  <a:srgbClr val="5D5D5D"/>
                </a:solidFill>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91" name="Google Shape;91;p10"/>
          <p:cNvSpPr txBox="1">
            <a:spLocks noGrp="1"/>
          </p:cNvSpPr>
          <p:nvPr>
            <p:ph type="body" idx="3"/>
          </p:nvPr>
        </p:nvSpPr>
        <p:spPr>
          <a:xfrm>
            <a:off x="2308225" y="2179638"/>
            <a:ext cx="6676559" cy="36830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D5D5D"/>
              </a:buClr>
              <a:buSzPts val="1800"/>
              <a:buNone/>
              <a:defRPr sz="1800" b="1">
                <a:solidFill>
                  <a:srgbClr val="5D5D5D"/>
                </a:solidFill>
                <a:latin typeface="Open Sans"/>
                <a:ea typeface="Open Sans"/>
                <a:cs typeface="Open Sans"/>
                <a:sym typeface="Open Sans"/>
              </a:defRPr>
            </a:lvl1pPr>
            <a:lvl2pPr marL="914400" lvl="1" indent="-342900" algn="l">
              <a:lnSpc>
                <a:spcPct val="90000"/>
              </a:lnSpc>
              <a:spcBef>
                <a:spcPts val="1000"/>
              </a:spcBef>
              <a:spcAft>
                <a:spcPts val="0"/>
              </a:spcAft>
              <a:buClr>
                <a:srgbClr val="5D5D5D"/>
              </a:buClr>
              <a:buSzPts val="1800"/>
              <a:buChar char="•"/>
              <a:defRPr/>
            </a:lvl2pPr>
            <a:lvl3pPr marL="1371600" lvl="2" indent="-342900" algn="l">
              <a:lnSpc>
                <a:spcPct val="90000"/>
              </a:lnSpc>
              <a:spcBef>
                <a:spcPts val="1000"/>
              </a:spcBef>
              <a:spcAft>
                <a:spcPts val="0"/>
              </a:spcAft>
              <a:buClr>
                <a:srgbClr val="5D5D5D"/>
              </a:buClr>
              <a:buSzPts val="1800"/>
              <a:buChar char="•"/>
              <a:defRPr/>
            </a:lvl3pPr>
            <a:lvl4pPr marL="1828800" lvl="3" indent="-342900" algn="l">
              <a:lnSpc>
                <a:spcPct val="90000"/>
              </a:lnSpc>
              <a:spcBef>
                <a:spcPts val="1000"/>
              </a:spcBef>
              <a:spcAft>
                <a:spcPts val="0"/>
              </a:spcAft>
              <a:buClr>
                <a:srgbClr val="5D5D5D"/>
              </a:buClr>
              <a:buSzPts val="1800"/>
              <a:buChar char="•"/>
              <a:defRPr/>
            </a:lvl4pPr>
            <a:lvl5pPr marL="2286000" lvl="4" indent="-342900" algn="l">
              <a:lnSpc>
                <a:spcPct val="90000"/>
              </a:lnSpc>
              <a:spcBef>
                <a:spcPts val="1000"/>
              </a:spcBef>
              <a:spcAft>
                <a:spcPts val="0"/>
              </a:spcAft>
              <a:buClr>
                <a:srgbClr val="5D5D5D"/>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marR="0" lvl="0" algn="l" rtl="0">
              <a:lnSpc>
                <a:spcPct val="90000"/>
              </a:lnSpc>
              <a:spcBef>
                <a:spcPts val="0"/>
              </a:spcBef>
              <a:spcAft>
                <a:spcPts val="0"/>
              </a:spcAft>
              <a:buClr>
                <a:srgbClr val="5D5D5D"/>
              </a:buClr>
              <a:buSzPts val="3600"/>
              <a:buFont typeface="Open Sans Light"/>
              <a:buNone/>
              <a:defRPr sz="3600" b="0" i="0" u="none" strike="noStrike" cap="none">
                <a:solidFill>
                  <a:srgbClr val="5D5D5D"/>
                </a:solidFill>
                <a:latin typeface="Open Sans Light"/>
                <a:ea typeface="Open Sans Light"/>
                <a:cs typeface="Open Sans Light"/>
                <a:sym typeface="Open Sans Light"/>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marR="0" lvl="0" indent="-355600" algn="l" rtl="0">
              <a:lnSpc>
                <a:spcPct val="90000"/>
              </a:lnSpc>
              <a:spcBef>
                <a:spcPts val="1000"/>
              </a:spcBef>
              <a:spcAft>
                <a:spcPts val="0"/>
              </a:spcAft>
              <a:buClr>
                <a:srgbClr val="5D5D5D"/>
              </a:buClr>
              <a:buSzPts val="2000"/>
              <a:buFont typeface="Arial"/>
              <a:buChar char="•"/>
              <a:defRPr sz="2000" b="0" i="0" u="none" strike="noStrike" cap="none">
                <a:solidFill>
                  <a:srgbClr val="5D5D5D"/>
                </a:solidFill>
                <a:latin typeface="Open Sans Light"/>
                <a:ea typeface="Open Sans Light"/>
                <a:cs typeface="Open Sans Light"/>
                <a:sym typeface="Open Sans Light"/>
              </a:defRPr>
            </a:lvl1pPr>
            <a:lvl2pPr marL="914400" marR="0" lvl="1" indent="-355600" algn="l" rtl="0">
              <a:lnSpc>
                <a:spcPct val="90000"/>
              </a:lnSpc>
              <a:spcBef>
                <a:spcPts val="1000"/>
              </a:spcBef>
              <a:spcAft>
                <a:spcPts val="0"/>
              </a:spcAft>
              <a:buClr>
                <a:srgbClr val="5D5D5D"/>
              </a:buClr>
              <a:buSzPts val="2000"/>
              <a:buFont typeface="Arial"/>
              <a:buChar char="•"/>
              <a:defRPr sz="2000" b="0" i="0" u="none" strike="noStrike" cap="none">
                <a:solidFill>
                  <a:srgbClr val="5D5D5D"/>
                </a:solidFill>
                <a:latin typeface="Open Sans Light"/>
                <a:ea typeface="Open Sans Light"/>
                <a:cs typeface="Open Sans Light"/>
                <a:sym typeface="Open Sans Light"/>
              </a:defRPr>
            </a:lvl2pPr>
            <a:lvl3pPr marL="1371600" marR="0" lvl="2" indent="-355600" algn="l" rtl="0">
              <a:lnSpc>
                <a:spcPct val="90000"/>
              </a:lnSpc>
              <a:spcBef>
                <a:spcPts val="1000"/>
              </a:spcBef>
              <a:spcAft>
                <a:spcPts val="0"/>
              </a:spcAft>
              <a:buClr>
                <a:srgbClr val="5D5D5D"/>
              </a:buClr>
              <a:buSzPts val="2000"/>
              <a:buFont typeface="Arial"/>
              <a:buChar char="•"/>
              <a:defRPr sz="2000" b="0" i="0" u="none" strike="noStrike" cap="none">
                <a:solidFill>
                  <a:srgbClr val="5D5D5D"/>
                </a:solidFill>
                <a:latin typeface="Open Sans Light"/>
                <a:ea typeface="Open Sans Light"/>
                <a:cs typeface="Open Sans Light"/>
                <a:sym typeface="Open Sans Light"/>
              </a:defRPr>
            </a:lvl3pPr>
            <a:lvl4pPr marL="1828800" marR="0" lvl="3" indent="-355600" algn="l" rtl="0">
              <a:lnSpc>
                <a:spcPct val="90000"/>
              </a:lnSpc>
              <a:spcBef>
                <a:spcPts val="1000"/>
              </a:spcBef>
              <a:spcAft>
                <a:spcPts val="0"/>
              </a:spcAft>
              <a:buClr>
                <a:srgbClr val="5D5D5D"/>
              </a:buClr>
              <a:buSzPts val="2000"/>
              <a:buFont typeface="Arial"/>
              <a:buChar char="•"/>
              <a:defRPr sz="2000" b="0" i="0" u="none" strike="noStrike" cap="none">
                <a:solidFill>
                  <a:srgbClr val="5D5D5D"/>
                </a:solidFill>
                <a:latin typeface="Open Sans Light"/>
                <a:ea typeface="Open Sans Light"/>
                <a:cs typeface="Open Sans Light"/>
                <a:sym typeface="Open Sans Light"/>
              </a:defRPr>
            </a:lvl4pPr>
            <a:lvl5pPr marL="2286000" marR="0" lvl="4" indent="-355600" algn="l" rtl="0">
              <a:lnSpc>
                <a:spcPct val="90000"/>
              </a:lnSpc>
              <a:spcBef>
                <a:spcPts val="1000"/>
              </a:spcBef>
              <a:spcAft>
                <a:spcPts val="0"/>
              </a:spcAft>
              <a:buClr>
                <a:srgbClr val="5D5D5D"/>
              </a:buClr>
              <a:buSzPts val="2000"/>
              <a:buFont typeface="Arial"/>
              <a:buChar char="•"/>
              <a:defRPr sz="2000" b="0" i="0" u="none" strike="noStrike" cap="none">
                <a:solidFill>
                  <a:srgbClr val="5D5D5D"/>
                </a:solidFill>
                <a:latin typeface="Open Sans Light"/>
                <a:ea typeface="Open Sans Light"/>
                <a:cs typeface="Open Sans Light"/>
                <a:sym typeface="Open Sans Light"/>
              </a:defRPr>
            </a:lvl5pPr>
            <a:lvl6pPr marL="2743200" marR="0" lvl="5"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Open Sans ExtraBold"/>
                <a:ea typeface="Open Sans ExtraBold"/>
                <a:cs typeface="Open Sans ExtraBold"/>
                <a:sym typeface="Open Sans ExtraBold"/>
              </a:defRPr>
            </a:lvl6pPr>
            <a:lvl7pPr marL="3200400" marR="0" lvl="6"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Open Sans ExtraBold"/>
                <a:ea typeface="Open Sans ExtraBold"/>
                <a:cs typeface="Open Sans ExtraBold"/>
                <a:sym typeface="Open Sans ExtraBold"/>
              </a:defRPr>
            </a:lvl7pPr>
            <a:lvl8pPr marL="3657600" marR="0" lvl="7"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Open Sans ExtraBold"/>
                <a:ea typeface="Open Sans ExtraBold"/>
                <a:cs typeface="Open Sans ExtraBold"/>
                <a:sym typeface="Open Sans ExtraBold"/>
              </a:defRPr>
            </a:lvl8pPr>
            <a:lvl9pPr marL="4114800" marR="0" lvl="8"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Open Sans ExtraBold"/>
                <a:ea typeface="Open Sans ExtraBold"/>
                <a:cs typeface="Open Sans ExtraBold"/>
                <a:sym typeface="Open Sans ExtraBold"/>
              </a:defRPr>
            </a:lvl9pPr>
          </a:lstStyle>
          <a:p>
            <a:endParaRPr/>
          </a:p>
        </p:txBody>
      </p:sp>
      <p:sp>
        <p:nvSpPr>
          <p:cNvPr id="8" name="Google Shape;8;p1"/>
          <p:cNvSpPr txBox="1">
            <a:spLocks noGrp="1"/>
          </p:cNvSpPr>
          <p:nvPr>
            <p:ph type="sldNum" idx="12"/>
          </p:nvPr>
        </p:nvSpPr>
        <p:spPr>
          <a:xfrm>
            <a:off x="11073918" y="6400413"/>
            <a:ext cx="279883" cy="276999"/>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5444303" y="2393468"/>
            <a:ext cx="7578000" cy="5181600"/>
          </a:xfrm>
          <a:prstGeom prst="rect">
            <a:avLst/>
          </a:prstGeom>
          <a:noFill/>
          <a:ln>
            <a:noFill/>
          </a:ln>
        </p:spPr>
        <p:txBody>
          <a:bodyPr spcFirstLastPara="1" wrap="square" lIns="45700" tIns="45700" rIns="45700" bIns="45700" anchor="ctr" anchorCtr="0">
            <a:normAutofit/>
          </a:bodyPr>
          <a:lstStyle/>
          <a:p>
            <a:pPr marL="0" lvl="0" indent="0" algn="l" rtl="0">
              <a:lnSpc>
                <a:spcPct val="120000"/>
              </a:lnSpc>
              <a:spcBef>
                <a:spcPts val="0"/>
              </a:spcBef>
              <a:spcAft>
                <a:spcPts val="0"/>
              </a:spcAft>
              <a:buClr>
                <a:srgbClr val="5D5D5D"/>
              </a:buClr>
              <a:buSzPts val="2400"/>
              <a:buNone/>
            </a:pPr>
            <a:r>
              <a:rPr lang="en-US" sz="2100" b="1" i="0">
                <a:latin typeface="Poppins Medium"/>
                <a:ea typeface="Poppins Medium"/>
                <a:cs typeface="Poppins Medium"/>
                <a:sym typeface="Poppins Medium"/>
              </a:rPr>
              <a:t>Automatic Hand-in-Eye Calibration using EKF</a:t>
            </a:r>
            <a:br>
              <a:rPr lang="en-US" sz="2900" b="0" i="0">
                <a:latin typeface="Poppins Medium"/>
                <a:ea typeface="Poppins Medium"/>
                <a:cs typeface="Poppins Medium"/>
                <a:sym typeface="Poppins Medium"/>
              </a:rPr>
            </a:br>
            <a:r>
              <a:rPr lang="en-US" sz="2100">
                <a:latin typeface="Poppins"/>
                <a:ea typeface="Poppins"/>
                <a:cs typeface="Poppins"/>
                <a:sym typeface="Poppins"/>
              </a:rPr>
              <a:t>16-833: Robot Localization &amp; Mapping</a:t>
            </a:r>
            <a:br>
              <a:rPr lang="en-US" sz="2600">
                <a:latin typeface="Poppins"/>
                <a:ea typeface="Poppins"/>
                <a:cs typeface="Poppins"/>
                <a:sym typeface="Poppins"/>
              </a:rPr>
            </a:br>
            <a:endParaRPr sz="1400" b="1">
              <a:latin typeface="Poppins"/>
              <a:ea typeface="Poppins"/>
              <a:cs typeface="Poppins"/>
              <a:sym typeface="Poppins"/>
            </a:endParaRPr>
          </a:p>
          <a:p>
            <a:pPr marL="0" lvl="0" indent="0" algn="l" rtl="0">
              <a:lnSpc>
                <a:spcPct val="120000"/>
              </a:lnSpc>
              <a:spcBef>
                <a:spcPts val="1000"/>
              </a:spcBef>
              <a:spcAft>
                <a:spcPts val="0"/>
              </a:spcAft>
              <a:buClr>
                <a:srgbClr val="5D5D5D"/>
              </a:buClr>
              <a:buSzPts val="2000"/>
              <a:buNone/>
            </a:pPr>
            <a:r>
              <a:rPr lang="en-US" sz="1800">
                <a:latin typeface="Poppins"/>
                <a:ea typeface="Poppins"/>
                <a:cs typeface="Poppins"/>
                <a:sym typeface="Poppins"/>
              </a:rPr>
              <a:t>- Aditya Ramakrishnan</a:t>
            </a:r>
            <a:br>
              <a:rPr lang="en-US" sz="1800">
                <a:latin typeface="Poppins"/>
                <a:ea typeface="Poppins"/>
                <a:cs typeface="Poppins"/>
                <a:sym typeface="Poppins"/>
              </a:rPr>
            </a:br>
            <a:r>
              <a:rPr lang="en-US" sz="1800">
                <a:latin typeface="Poppins"/>
                <a:ea typeface="Poppins"/>
                <a:cs typeface="Poppins"/>
                <a:sym typeface="Poppins"/>
              </a:rPr>
              <a:t>- Chinmay Garg</a:t>
            </a:r>
            <a:br>
              <a:rPr lang="en-US" sz="1800">
                <a:latin typeface="Poppins"/>
                <a:ea typeface="Poppins"/>
                <a:cs typeface="Poppins"/>
                <a:sym typeface="Poppins"/>
              </a:rPr>
            </a:br>
            <a:r>
              <a:rPr lang="en-US" sz="1800">
                <a:latin typeface="Poppins"/>
                <a:ea typeface="Poppins"/>
                <a:cs typeface="Poppins"/>
                <a:sym typeface="Poppins"/>
              </a:rPr>
              <a:t>- Haoyang He</a:t>
            </a:r>
            <a:br>
              <a:rPr lang="en-US" sz="1800">
                <a:latin typeface="Poppins"/>
                <a:ea typeface="Poppins"/>
                <a:cs typeface="Poppins"/>
                <a:sym typeface="Poppins"/>
              </a:rPr>
            </a:br>
            <a:r>
              <a:rPr lang="en-US" sz="1800">
                <a:latin typeface="Poppins"/>
                <a:ea typeface="Poppins"/>
                <a:cs typeface="Poppins"/>
                <a:sym typeface="Poppins"/>
              </a:rPr>
              <a:t>- Sandeep Keshavegowda</a:t>
            </a:r>
            <a:br>
              <a:rPr lang="en-US" sz="1800">
                <a:latin typeface="Poppins"/>
                <a:ea typeface="Poppins"/>
                <a:cs typeface="Poppins"/>
                <a:sym typeface="Poppins"/>
              </a:rPr>
            </a:br>
            <a:r>
              <a:rPr lang="en-US" sz="1800">
                <a:latin typeface="Poppins"/>
                <a:ea typeface="Poppins"/>
                <a:cs typeface="Poppins"/>
                <a:sym typeface="Poppins"/>
              </a:rPr>
              <a:t>- Shravan Kumar Gulvadi</a:t>
            </a:r>
            <a:endParaRPr sz="1800">
              <a:latin typeface="Poppins"/>
              <a:ea typeface="Poppins"/>
              <a:cs typeface="Poppins"/>
              <a:sym typeface="Poppins"/>
            </a:endParaRPr>
          </a:p>
          <a:p>
            <a:pPr marL="0" lvl="0" indent="0" algn="l" rtl="0">
              <a:lnSpc>
                <a:spcPct val="120000"/>
              </a:lnSpc>
              <a:spcBef>
                <a:spcPts val="1000"/>
              </a:spcBef>
              <a:spcAft>
                <a:spcPts val="0"/>
              </a:spcAft>
              <a:buClr>
                <a:srgbClr val="5D5D5D"/>
              </a:buClr>
              <a:buSzPts val="3600"/>
              <a:buNone/>
            </a:pPr>
            <a:endParaRPr b="1">
              <a:latin typeface="Poppins Medium"/>
              <a:ea typeface="Poppins Medium"/>
              <a:cs typeface="Poppins Medium"/>
              <a:sym typeface="Poppins Medium"/>
            </a:endParaRPr>
          </a:p>
          <a:p>
            <a:pPr marL="0" lvl="0" indent="0" algn="l" rtl="0">
              <a:lnSpc>
                <a:spcPct val="120000"/>
              </a:lnSpc>
              <a:spcBef>
                <a:spcPts val="1000"/>
              </a:spcBef>
              <a:spcAft>
                <a:spcPts val="0"/>
              </a:spcAft>
              <a:buClr>
                <a:srgbClr val="5D5D5D"/>
              </a:buClr>
              <a:buSzPts val="3600"/>
              <a:buNone/>
            </a:pPr>
            <a:endParaRPr b="1">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sldNum" idx="12"/>
          </p:nvPr>
        </p:nvSpPr>
        <p:spPr>
          <a:xfrm>
            <a:off x="2346325" y="6318042"/>
            <a:ext cx="350400" cy="338700"/>
          </a:xfrm>
          <a:prstGeom prst="rect">
            <a:avLst/>
          </a:prstGeom>
          <a:noFill/>
          <a:ln>
            <a:noFill/>
          </a:ln>
        </p:spPr>
        <p:txBody>
          <a:bodyPr spcFirstLastPara="1" wrap="square" lIns="45700" tIns="45700" rIns="45700" bIns="45700" anchor="ctr" anchorCtr="0">
            <a:spAutoFit/>
          </a:bodyPr>
          <a:lstStyle/>
          <a:p>
            <a:pPr marL="0" lvl="0" indent="0" algn="l" rtl="0">
              <a:spcBef>
                <a:spcPts val="0"/>
              </a:spcBef>
              <a:spcAft>
                <a:spcPts val="0"/>
              </a:spcAft>
              <a:buClr>
                <a:srgbClr val="828282"/>
              </a:buClr>
              <a:buSzPts val="1600"/>
              <a:buFont typeface="Open Sans"/>
              <a:buNone/>
            </a:pPr>
            <a:fld id="{00000000-1234-1234-1234-123412341234}" type="slidenum">
              <a:rPr lang="en-US"/>
              <a:t>10</a:t>
            </a:fld>
            <a:endParaRPr/>
          </a:p>
        </p:txBody>
      </p:sp>
      <p:grpSp>
        <p:nvGrpSpPr>
          <p:cNvPr id="218" name="Google Shape;218;p24" descr="This image is an icon of pen and paper. "/>
          <p:cNvGrpSpPr/>
          <p:nvPr/>
        </p:nvGrpSpPr>
        <p:grpSpPr>
          <a:xfrm>
            <a:off x="2346308" y="1308140"/>
            <a:ext cx="346418" cy="344414"/>
            <a:chOff x="7018338" y="4656138"/>
            <a:chExt cx="287412" cy="285750"/>
          </a:xfrm>
        </p:grpSpPr>
        <p:sp>
          <p:nvSpPr>
            <p:cNvPr id="219" name="Google Shape;219;p24"/>
            <p:cNvSpPr/>
            <p:nvPr/>
          </p:nvSpPr>
          <p:spPr>
            <a:xfrm>
              <a:off x="7018338" y="4656138"/>
              <a:ext cx="230189" cy="285750"/>
            </a:xfrm>
            <a:custGeom>
              <a:avLst/>
              <a:gdLst/>
              <a:ahLst/>
              <a:cxnLst/>
              <a:rect l="l" t="t" r="r" b="b"/>
              <a:pathLst>
                <a:path w="723" h="903" extrusionOk="0">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rgbClr val="00265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0" name="Google Shape;220;p24"/>
            <p:cNvSpPr/>
            <p:nvPr/>
          </p:nvSpPr>
          <p:spPr>
            <a:xfrm>
              <a:off x="7239000" y="4722813"/>
              <a:ext cx="66675" cy="128588"/>
            </a:xfrm>
            <a:custGeom>
              <a:avLst/>
              <a:gdLst/>
              <a:ahLst/>
              <a:cxnLst/>
              <a:rect l="l" t="t" r="r" b="b"/>
              <a:pathLst>
                <a:path w="210" h="407" extrusionOk="0">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rgbClr val="00265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1" name="Google Shape;221;p24"/>
            <p:cNvSpPr/>
            <p:nvPr/>
          </p:nvSpPr>
          <p:spPr>
            <a:xfrm>
              <a:off x="7258050" y="4913313"/>
              <a:ext cx="47625" cy="28575"/>
            </a:xfrm>
            <a:custGeom>
              <a:avLst/>
              <a:gdLst/>
              <a:ahLst/>
              <a:cxnLst/>
              <a:rect l="l" t="t" r="r" b="b"/>
              <a:pathLst>
                <a:path w="151" h="90" extrusionOk="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rgbClr val="00265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2" name="Google Shape;222;p24"/>
            <p:cNvSpPr/>
            <p:nvPr/>
          </p:nvSpPr>
          <p:spPr>
            <a:xfrm>
              <a:off x="7258050" y="4837113"/>
              <a:ext cx="47700" cy="66600"/>
            </a:xfrm>
            <a:prstGeom prst="rect">
              <a:avLst/>
            </a:prstGeom>
            <a:solidFill>
              <a:srgbClr val="00265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23" name="Google Shape;223;p24"/>
          <p:cNvSpPr txBox="1">
            <a:spLocks noGrp="1"/>
          </p:cNvSpPr>
          <p:nvPr>
            <p:ph type="body" idx="4294967295"/>
          </p:nvPr>
        </p:nvSpPr>
        <p:spPr>
          <a:xfrm>
            <a:off x="2996537" y="1157247"/>
            <a:ext cx="5883300" cy="646200"/>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5D5D5D"/>
              </a:buClr>
              <a:buSzPts val="3600"/>
              <a:buNone/>
            </a:pPr>
            <a:r>
              <a:rPr lang="en-US" sz="3000">
                <a:solidFill>
                  <a:schemeClr val="dk1"/>
                </a:solidFill>
                <a:latin typeface="Poppins SemiBold"/>
                <a:ea typeface="Poppins SemiBold"/>
                <a:cs typeface="Poppins SemiBold"/>
                <a:sym typeface="Poppins SemiBold"/>
              </a:rPr>
              <a:t>Results: </a:t>
            </a:r>
            <a:r>
              <a:rPr lang="en-US" sz="3000">
                <a:solidFill>
                  <a:schemeClr val="accent6"/>
                </a:solidFill>
                <a:latin typeface="Poppins SemiBold"/>
                <a:ea typeface="Poppins SemiBold"/>
                <a:cs typeface="Poppins SemiBold"/>
                <a:sym typeface="Poppins SemiBold"/>
              </a:rPr>
              <a:t>Analysis</a:t>
            </a:r>
            <a:endParaRPr sz="3000">
              <a:solidFill>
                <a:schemeClr val="accent6"/>
              </a:solidFill>
              <a:latin typeface="Poppins SemiBold"/>
              <a:ea typeface="Poppins SemiBold"/>
              <a:cs typeface="Poppins SemiBold"/>
              <a:sym typeface="Poppins SemiBold"/>
            </a:endParaRPr>
          </a:p>
        </p:txBody>
      </p:sp>
      <p:sp>
        <p:nvSpPr>
          <p:cNvPr id="224" name="Google Shape;224;p24"/>
          <p:cNvSpPr txBox="1">
            <a:spLocks noGrp="1"/>
          </p:cNvSpPr>
          <p:nvPr>
            <p:ph type="body" idx="1"/>
          </p:nvPr>
        </p:nvSpPr>
        <p:spPr>
          <a:xfrm>
            <a:off x="2384125" y="2221293"/>
            <a:ext cx="9177300" cy="4096800"/>
          </a:xfrm>
          <a:prstGeom prst="rect">
            <a:avLst/>
          </a:prstGeom>
          <a:noFill/>
          <a:ln>
            <a:noFill/>
          </a:ln>
        </p:spPr>
        <p:txBody>
          <a:bodyPr spcFirstLastPara="1" wrap="square" lIns="45700" tIns="45700" rIns="45700" bIns="45700" anchor="t" anchorCtr="0">
            <a:normAutofit/>
          </a:bodyPr>
          <a:lstStyle/>
          <a:p>
            <a:pPr marL="387350" lvl="0" indent="-273050" algn="l" rtl="0">
              <a:lnSpc>
                <a:spcPct val="150000"/>
              </a:lnSpc>
              <a:spcBef>
                <a:spcPts val="0"/>
              </a:spcBef>
              <a:spcAft>
                <a:spcPts val="0"/>
              </a:spcAft>
              <a:buSzPts val="1800"/>
              <a:buFont typeface="Arial"/>
              <a:buChar char="•"/>
            </a:pPr>
            <a:r>
              <a:rPr lang="en-US" sz="1800">
                <a:latin typeface="Poppins Light"/>
                <a:ea typeface="Poppins Light"/>
                <a:cs typeface="Poppins Light"/>
                <a:sym typeface="Poppins Light"/>
              </a:rPr>
              <a:t>Relatively accurate localization on x-axis and z-axis.</a:t>
            </a:r>
            <a:br>
              <a:rPr lang="en-US" sz="1800">
                <a:latin typeface="Poppins Light"/>
                <a:ea typeface="Poppins Light"/>
                <a:cs typeface="Poppins Light"/>
                <a:sym typeface="Poppins Light"/>
              </a:rPr>
            </a:br>
            <a:endParaRPr sz="1800">
              <a:latin typeface="Poppins Light"/>
              <a:ea typeface="Poppins Light"/>
              <a:cs typeface="Poppins Light"/>
              <a:sym typeface="Poppins Light"/>
            </a:endParaRPr>
          </a:p>
          <a:p>
            <a:pPr marL="387350" lvl="0" indent="-273050" algn="l" rtl="0">
              <a:lnSpc>
                <a:spcPct val="150000"/>
              </a:lnSpc>
              <a:spcBef>
                <a:spcPts val="0"/>
              </a:spcBef>
              <a:spcAft>
                <a:spcPts val="0"/>
              </a:spcAft>
              <a:buSzPts val="1800"/>
              <a:buFont typeface="Poppins"/>
              <a:buChar char="•"/>
            </a:pPr>
            <a:r>
              <a:rPr lang="en-US" sz="1800">
                <a:latin typeface="Poppins Light"/>
                <a:ea typeface="Poppins Light"/>
                <a:cs typeface="Poppins Light"/>
                <a:sym typeface="Poppins Light"/>
              </a:rPr>
              <a:t>Less accurate on y-axis (perpendicular to camera):</a:t>
            </a:r>
            <a:endParaRPr sz="1800">
              <a:latin typeface="Poppins Light"/>
              <a:ea typeface="Poppins Light"/>
              <a:cs typeface="Poppins Light"/>
              <a:sym typeface="Poppins Light"/>
            </a:endParaRPr>
          </a:p>
          <a:p>
            <a:pPr marL="914400" lvl="1" indent="-342900" algn="l" rtl="0">
              <a:lnSpc>
                <a:spcPct val="150000"/>
              </a:lnSpc>
              <a:spcBef>
                <a:spcPts val="0"/>
              </a:spcBef>
              <a:spcAft>
                <a:spcPts val="0"/>
              </a:spcAft>
              <a:buSzPts val="1800"/>
              <a:buFont typeface="Poppins Light"/>
              <a:buChar char="•"/>
            </a:pPr>
            <a:r>
              <a:rPr lang="en-US" sz="1800">
                <a:latin typeface="Poppins Light"/>
                <a:ea typeface="Poppins Light"/>
                <a:cs typeface="Poppins Light"/>
                <a:sym typeface="Poppins Light"/>
              </a:rPr>
              <a:t>Error from realsense in far-range measurements</a:t>
            </a:r>
            <a:endParaRPr sz="1800">
              <a:latin typeface="Poppins Light"/>
              <a:ea typeface="Poppins Light"/>
              <a:cs typeface="Poppins Light"/>
              <a:sym typeface="Poppins Light"/>
            </a:endParaRPr>
          </a:p>
          <a:p>
            <a:pPr marL="101600" lvl="0" indent="0" algn="l" rtl="0">
              <a:lnSpc>
                <a:spcPct val="150000"/>
              </a:lnSpc>
              <a:spcBef>
                <a:spcPts val="0"/>
              </a:spcBef>
              <a:spcAft>
                <a:spcPts val="0"/>
              </a:spcAft>
              <a:buSzPts val="2000"/>
              <a:buNone/>
            </a:pPr>
            <a:endParaRPr sz="1800">
              <a:latin typeface="Poppins Light"/>
              <a:ea typeface="Poppins Light"/>
              <a:cs typeface="Poppins Light"/>
              <a:sym typeface="Poppins Light"/>
            </a:endParaRPr>
          </a:p>
          <a:p>
            <a:pPr marL="387350" lvl="0" indent="-273050" algn="l" rtl="0">
              <a:lnSpc>
                <a:spcPct val="150000"/>
              </a:lnSpc>
              <a:spcBef>
                <a:spcPts val="0"/>
              </a:spcBef>
              <a:spcAft>
                <a:spcPts val="0"/>
              </a:spcAft>
              <a:buSzPts val="1800"/>
              <a:buFont typeface="Poppins Light"/>
              <a:buChar char="•"/>
            </a:pPr>
            <a:r>
              <a:rPr lang="en-US" sz="1800">
                <a:latin typeface="Poppins Light"/>
                <a:ea typeface="Poppins Light"/>
                <a:cs typeface="Poppins Light"/>
                <a:sym typeface="Poppins Light"/>
              </a:rPr>
              <a:t>Once we obtained the results after localization we calculated the robot end-effector to camera transformation by converting the localized state variable into a homogeneous transformation matrix.</a:t>
            </a:r>
            <a:endParaRPr sz="1800">
              <a:latin typeface="Poppins Light"/>
              <a:ea typeface="Poppins Light"/>
              <a:cs typeface="Poppins Light"/>
              <a:sym typeface="Poppi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body" idx="1"/>
          </p:nvPr>
        </p:nvSpPr>
        <p:spPr>
          <a:xfrm>
            <a:off x="3154338" y="3044850"/>
            <a:ext cx="5883300" cy="7683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latin typeface="Montserrat Medium"/>
                <a:ea typeface="Montserrat Medium"/>
                <a:cs typeface="Montserrat Medium"/>
                <a:sym typeface="Montserrat Medium"/>
              </a:rPr>
              <a:t>Takeaways</a:t>
            </a:r>
            <a:endParaRPr>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body" idx="1"/>
          </p:nvPr>
        </p:nvSpPr>
        <p:spPr>
          <a:xfrm>
            <a:off x="2346325" y="2554450"/>
            <a:ext cx="4289400" cy="3763800"/>
          </a:xfrm>
          <a:prstGeom prst="rect">
            <a:avLst/>
          </a:prstGeom>
        </p:spPr>
        <p:txBody>
          <a:bodyPr spcFirstLastPara="1" wrap="square" lIns="45700" tIns="45700" rIns="45700" bIns="45700" anchor="t" anchorCtr="0">
            <a:noAutofit/>
          </a:bodyPr>
          <a:lstStyle/>
          <a:p>
            <a:pPr marL="387350" lvl="0" indent="-266700" algn="l" rtl="0">
              <a:lnSpc>
                <a:spcPct val="150000"/>
              </a:lnSpc>
              <a:spcBef>
                <a:spcPts val="0"/>
              </a:spcBef>
              <a:spcAft>
                <a:spcPts val="0"/>
              </a:spcAft>
              <a:buClr>
                <a:srgbClr val="134F5C"/>
              </a:buClr>
              <a:buSzPts val="1700"/>
              <a:buChar char="•"/>
            </a:pPr>
            <a:r>
              <a:rPr lang="en-US" sz="1700">
                <a:solidFill>
                  <a:srgbClr val="134F5C"/>
                </a:solidFill>
                <a:latin typeface="Poppins Light"/>
                <a:ea typeface="Poppins Light"/>
                <a:cs typeface="Poppins Light"/>
                <a:sym typeface="Poppins Light"/>
              </a:rPr>
              <a:t>SLAM based approaches are well suited to solve online robotic arm calibration problem</a:t>
            </a:r>
            <a:endParaRPr sz="1700">
              <a:solidFill>
                <a:srgbClr val="134F5C"/>
              </a:solidFill>
              <a:latin typeface="Poppins Light"/>
              <a:ea typeface="Poppins Light"/>
              <a:cs typeface="Poppins Light"/>
              <a:sym typeface="Poppins Light"/>
            </a:endParaRPr>
          </a:p>
          <a:p>
            <a:pPr marL="387350" lvl="0" indent="-266700" algn="l" rtl="0">
              <a:lnSpc>
                <a:spcPct val="150000"/>
              </a:lnSpc>
              <a:spcBef>
                <a:spcPts val="1000"/>
              </a:spcBef>
              <a:spcAft>
                <a:spcPts val="1000"/>
              </a:spcAft>
              <a:buClr>
                <a:srgbClr val="134F5C"/>
              </a:buClr>
              <a:buSzPts val="1700"/>
              <a:buChar char="•"/>
            </a:pPr>
            <a:r>
              <a:rPr lang="en-US" sz="1700">
                <a:solidFill>
                  <a:srgbClr val="134F5C"/>
                </a:solidFill>
                <a:latin typeface="Poppins Light"/>
                <a:ea typeface="Poppins Light"/>
                <a:cs typeface="Poppins Light"/>
                <a:sym typeface="Poppins Light"/>
              </a:rPr>
              <a:t>EKF is appropriate for applications that require a significant amount of time to collect and process data measurements.</a:t>
            </a:r>
            <a:endParaRPr sz="1700">
              <a:solidFill>
                <a:srgbClr val="134F5C"/>
              </a:solidFill>
            </a:endParaRPr>
          </a:p>
        </p:txBody>
      </p:sp>
      <p:sp>
        <p:nvSpPr>
          <p:cNvPr id="235" name="Google Shape;235;p26"/>
          <p:cNvSpPr txBox="1">
            <a:spLocks noGrp="1"/>
          </p:cNvSpPr>
          <p:nvPr>
            <p:ph type="body" idx="3"/>
          </p:nvPr>
        </p:nvSpPr>
        <p:spPr>
          <a:xfrm>
            <a:off x="2346324" y="2154238"/>
            <a:ext cx="4288800" cy="400200"/>
          </a:xfrm>
          <a:prstGeom prst="rect">
            <a:avLst/>
          </a:prstGeom>
        </p:spPr>
        <p:txBody>
          <a:bodyPr spcFirstLastPara="1" wrap="square" lIns="45700" tIns="45700" rIns="45700" bIns="45700" anchor="ctr" anchorCtr="0">
            <a:normAutofit/>
          </a:bodyPr>
          <a:lstStyle/>
          <a:p>
            <a:pPr marL="0" lvl="0" indent="0" algn="ctr" rtl="0">
              <a:spcBef>
                <a:spcPts val="0"/>
              </a:spcBef>
              <a:spcAft>
                <a:spcPts val="0"/>
              </a:spcAft>
              <a:buNone/>
            </a:pPr>
            <a:r>
              <a:rPr lang="en-US">
                <a:solidFill>
                  <a:srgbClr val="134F5C"/>
                </a:solidFill>
              </a:rPr>
              <a:t>Positive</a:t>
            </a:r>
            <a:endParaRPr>
              <a:solidFill>
                <a:srgbClr val="134F5C"/>
              </a:solidFill>
            </a:endParaRPr>
          </a:p>
        </p:txBody>
      </p:sp>
      <p:sp>
        <p:nvSpPr>
          <p:cNvPr id="236" name="Google Shape;236;p26"/>
          <p:cNvSpPr txBox="1">
            <a:spLocks noGrp="1"/>
          </p:cNvSpPr>
          <p:nvPr>
            <p:ph type="body" idx="4"/>
          </p:nvPr>
        </p:nvSpPr>
        <p:spPr>
          <a:xfrm>
            <a:off x="7269053" y="2154238"/>
            <a:ext cx="4288800" cy="400200"/>
          </a:xfrm>
          <a:prstGeom prst="rect">
            <a:avLst/>
          </a:prstGeom>
        </p:spPr>
        <p:txBody>
          <a:bodyPr spcFirstLastPara="1" wrap="square" lIns="45700" tIns="45700" rIns="45700" bIns="45700" anchor="ctr" anchorCtr="0">
            <a:normAutofit/>
          </a:bodyPr>
          <a:lstStyle/>
          <a:p>
            <a:pPr marL="0" lvl="0" indent="0" algn="ctr" rtl="0">
              <a:spcBef>
                <a:spcPts val="0"/>
              </a:spcBef>
              <a:spcAft>
                <a:spcPts val="0"/>
              </a:spcAft>
              <a:buNone/>
            </a:pPr>
            <a:r>
              <a:rPr lang="en-US">
                <a:solidFill>
                  <a:srgbClr val="990000"/>
                </a:solidFill>
              </a:rPr>
              <a:t>Negative</a:t>
            </a:r>
            <a:endParaRPr>
              <a:solidFill>
                <a:srgbClr val="990000"/>
              </a:solidFill>
            </a:endParaRPr>
          </a:p>
        </p:txBody>
      </p:sp>
      <p:sp>
        <p:nvSpPr>
          <p:cNvPr id="237" name="Google Shape;237;p26"/>
          <p:cNvSpPr txBox="1">
            <a:spLocks noGrp="1"/>
          </p:cNvSpPr>
          <p:nvPr>
            <p:ph type="sldNum" idx="12"/>
          </p:nvPr>
        </p:nvSpPr>
        <p:spPr>
          <a:xfrm>
            <a:off x="2347165" y="6318250"/>
            <a:ext cx="350400" cy="338700"/>
          </a:xfrm>
          <a:prstGeom prst="rect">
            <a:avLst/>
          </a:prstGeom>
        </p:spPr>
        <p:txBody>
          <a:bodyPr spcFirstLastPara="1" wrap="square" lIns="45700" tIns="45700" rIns="45700" bIns="45700" anchor="ctr" anchorCtr="0">
            <a:spAutoFit/>
          </a:bodyPr>
          <a:lstStyle/>
          <a:p>
            <a:pPr marL="0" lvl="0" indent="0" algn="r" rtl="0">
              <a:spcBef>
                <a:spcPts val="0"/>
              </a:spcBef>
              <a:spcAft>
                <a:spcPts val="0"/>
              </a:spcAft>
              <a:buClr>
                <a:srgbClr val="828282"/>
              </a:buClr>
              <a:buSzPts val="1600"/>
              <a:buFont typeface="Open Sans"/>
              <a:buNone/>
            </a:pPr>
            <a:fld id="{00000000-1234-1234-1234-123412341234}" type="slidenum">
              <a:rPr lang="en-US"/>
              <a:t>12</a:t>
            </a:fld>
            <a:endParaRPr/>
          </a:p>
        </p:txBody>
      </p:sp>
      <p:pic>
        <p:nvPicPr>
          <p:cNvPr id="238" name="Google Shape;238;p26"/>
          <p:cNvPicPr preferRelativeResize="0"/>
          <p:nvPr/>
        </p:nvPicPr>
        <p:blipFill>
          <a:blip r:embed="rId3">
            <a:alphaModFix/>
          </a:blip>
          <a:stretch>
            <a:fillRect/>
          </a:stretch>
        </p:blipFill>
        <p:spPr>
          <a:xfrm>
            <a:off x="2346326" y="1289047"/>
            <a:ext cx="350400" cy="350400"/>
          </a:xfrm>
          <a:prstGeom prst="rect">
            <a:avLst/>
          </a:prstGeom>
          <a:noFill/>
          <a:ln>
            <a:noFill/>
          </a:ln>
        </p:spPr>
      </p:pic>
      <p:sp>
        <p:nvSpPr>
          <p:cNvPr id="239" name="Google Shape;239;p26"/>
          <p:cNvSpPr txBox="1">
            <a:spLocks noGrp="1"/>
          </p:cNvSpPr>
          <p:nvPr>
            <p:ph type="body" idx="1"/>
          </p:nvPr>
        </p:nvSpPr>
        <p:spPr>
          <a:xfrm>
            <a:off x="3154362" y="1141147"/>
            <a:ext cx="5883300" cy="646200"/>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5D5D5D"/>
              </a:buClr>
              <a:buSzPts val="3600"/>
              <a:buNone/>
            </a:pPr>
            <a:r>
              <a:rPr lang="en-US" sz="3000">
                <a:solidFill>
                  <a:schemeClr val="dk1"/>
                </a:solidFill>
                <a:latin typeface="Poppins SemiBold"/>
                <a:ea typeface="Poppins SemiBold"/>
                <a:cs typeface="Poppins SemiBold"/>
                <a:sym typeface="Poppins SemiBold"/>
              </a:rPr>
              <a:t>Inferences</a:t>
            </a:r>
            <a:endParaRPr sz="3000">
              <a:solidFill>
                <a:schemeClr val="dk1"/>
              </a:solidFill>
              <a:latin typeface="Poppins SemiBold"/>
              <a:ea typeface="Poppins SemiBold"/>
              <a:cs typeface="Poppins SemiBold"/>
              <a:sym typeface="Poppins SemiBold"/>
            </a:endParaRPr>
          </a:p>
        </p:txBody>
      </p:sp>
      <p:sp>
        <p:nvSpPr>
          <p:cNvPr id="240" name="Google Shape;240;p26"/>
          <p:cNvSpPr txBox="1">
            <a:spLocks noGrp="1"/>
          </p:cNvSpPr>
          <p:nvPr>
            <p:ph type="body" idx="5"/>
          </p:nvPr>
        </p:nvSpPr>
        <p:spPr>
          <a:xfrm>
            <a:off x="7272100" y="2554450"/>
            <a:ext cx="4289400" cy="3763800"/>
          </a:xfrm>
          <a:prstGeom prst="rect">
            <a:avLst/>
          </a:prstGeom>
        </p:spPr>
        <p:txBody>
          <a:bodyPr spcFirstLastPara="1" wrap="square" lIns="45700" tIns="45700" rIns="45700" bIns="45700" anchor="t" anchorCtr="0">
            <a:noAutofit/>
          </a:bodyPr>
          <a:lstStyle/>
          <a:p>
            <a:pPr marL="387350" lvl="0" indent="-266700" algn="l" rtl="0">
              <a:lnSpc>
                <a:spcPct val="130000"/>
              </a:lnSpc>
              <a:spcBef>
                <a:spcPts val="0"/>
              </a:spcBef>
              <a:spcAft>
                <a:spcPts val="0"/>
              </a:spcAft>
              <a:buClr>
                <a:srgbClr val="990000"/>
              </a:buClr>
              <a:buSzPts val="1700"/>
              <a:buChar char="●"/>
            </a:pPr>
            <a:r>
              <a:rPr lang="en-US" sz="1700">
                <a:solidFill>
                  <a:srgbClr val="990000"/>
                </a:solidFill>
                <a:latin typeface="Poppins"/>
                <a:ea typeface="Poppins"/>
                <a:cs typeface="Poppins"/>
                <a:sym typeface="Poppins"/>
              </a:rPr>
              <a:t>In general, for h</a:t>
            </a:r>
            <a:r>
              <a:rPr lang="en-US" sz="1700">
                <a:solidFill>
                  <a:srgbClr val="990000"/>
                </a:solidFill>
                <a:latin typeface="Poppins Light"/>
                <a:ea typeface="Poppins Light"/>
                <a:cs typeface="Poppins Light"/>
                <a:sym typeface="Poppins Light"/>
              </a:rPr>
              <a:t>ighly nonlinear functions, where we estimate the pose, EKF can significantly underestimate the covariance.</a:t>
            </a:r>
            <a:endParaRPr sz="1700">
              <a:solidFill>
                <a:srgbClr val="990000"/>
              </a:solidFill>
              <a:latin typeface="Poppins Light"/>
              <a:ea typeface="Poppins Light"/>
              <a:cs typeface="Poppins Light"/>
              <a:sym typeface="Poppins Light"/>
            </a:endParaRPr>
          </a:p>
          <a:p>
            <a:pPr marL="387350" lvl="0" indent="-266700" algn="l" rtl="0">
              <a:lnSpc>
                <a:spcPct val="130000"/>
              </a:lnSpc>
              <a:spcBef>
                <a:spcPts val="1000"/>
              </a:spcBef>
              <a:spcAft>
                <a:spcPts val="0"/>
              </a:spcAft>
              <a:buClr>
                <a:srgbClr val="990000"/>
              </a:buClr>
              <a:buSzPts val="1700"/>
              <a:buFont typeface="Poppins"/>
              <a:buChar char="●"/>
            </a:pPr>
            <a:r>
              <a:rPr lang="en-US" sz="1700">
                <a:solidFill>
                  <a:srgbClr val="990000"/>
                </a:solidFill>
                <a:latin typeface="Poppins"/>
                <a:ea typeface="Poppins"/>
                <a:cs typeface="Poppins"/>
                <a:sym typeface="Poppins"/>
              </a:rPr>
              <a:t>Alternative approaches to the localization problem:</a:t>
            </a:r>
            <a:endParaRPr sz="1700">
              <a:solidFill>
                <a:srgbClr val="990000"/>
              </a:solidFill>
              <a:latin typeface="Poppins"/>
              <a:ea typeface="Poppins"/>
              <a:cs typeface="Poppins"/>
              <a:sym typeface="Poppins"/>
            </a:endParaRPr>
          </a:p>
          <a:p>
            <a:pPr marL="914400" lvl="1" indent="-330200" algn="l" rtl="0">
              <a:lnSpc>
                <a:spcPct val="100000"/>
              </a:lnSpc>
              <a:spcBef>
                <a:spcPts val="1000"/>
              </a:spcBef>
              <a:spcAft>
                <a:spcPts val="0"/>
              </a:spcAft>
              <a:buClr>
                <a:srgbClr val="990000"/>
              </a:buClr>
              <a:buSzPts val="1600"/>
              <a:buFont typeface="Poppins Light"/>
              <a:buChar char="○"/>
            </a:pPr>
            <a:r>
              <a:rPr lang="en-US" sz="1600">
                <a:solidFill>
                  <a:srgbClr val="990000"/>
                </a:solidFill>
                <a:latin typeface="Poppins Light"/>
                <a:ea typeface="Poppins Light"/>
                <a:cs typeface="Poppins Light"/>
                <a:sym typeface="Poppins Light"/>
              </a:rPr>
              <a:t>Iterated EKF (IEKF)</a:t>
            </a:r>
            <a:endParaRPr sz="1600">
              <a:solidFill>
                <a:srgbClr val="990000"/>
              </a:solidFill>
              <a:latin typeface="Poppins Light"/>
              <a:ea typeface="Poppins Light"/>
              <a:cs typeface="Poppins Light"/>
              <a:sym typeface="Poppins Light"/>
            </a:endParaRPr>
          </a:p>
          <a:p>
            <a:pPr marL="914400" lvl="1" indent="-330200" algn="l" rtl="0">
              <a:lnSpc>
                <a:spcPct val="100000"/>
              </a:lnSpc>
              <a:spcBef>
                <a:spcPts val="1000"/>
              </a:spcBef>
              <a:spcAft>
                <a:spcPts val="0"/>
              </a:spcAft>
              <a:buClr>
                <a:srgbClr val="990000"/>
              </a:buClr>
              <a:buSzPts val="1600"/>
              <a:buFont typeface="Poppins Light"/>
              <a:buChar char="○"/>
            </a:pPr>
            <a:r>
              <a:rPr lang="en-US" sz="1600">
                <a:solidFill>
                  <a:srgbClr val="990000"/>
                </a:solidFill>
                <a:latin typeface="Poppins Light"/>
                <a:ea typeface="Poppins Light"/>
                <a:cs typeface="Poppins Light"/>
                <a:sym typeface="Poppins Light"/>
              </a:rPr>
              <a:t>Unscented KF</a:t>
            </a:r>
            <a:endParaRPr sz="1600">
              <a:solidFill>
                <a:srgbClr val="990000"/>
              </a:solidFill>
              <a:latin typeface="Poppins Light"/>
              <a:ea typeface="Poppins Light"/>
              <a:cs typeface="Poppins Light"/>
              <a:sym typeface="Poppins Light"/>
            </a:endParaRPr>
          </a:p>
          <a:p>
            <a:pPr marL="914400" lvl="1" indent="-330200" algn="l" rtl="0">
              <a:lnSpc>
                <a:spcPct val="100000"/>
              </a:lnSpc>
              <a:spcBef>
                <a:spcPts val="1000"/>
              </a:spcBef>
              <a:spcAft>
                <a:spcPts val="0"/>
              </a:spcAft>
              <a:buClr>
                <a:srgbClr val="990000"/>
              </a:buClr>
              <a:buSzPts val="1600"/>
              <a:buFont typeface="Poppins Light"/>
              <a:buChar char="○"/>
            </a:pPr>
            <a:r>
              <a:rPr lang="en-US" sz="1600">
                <a:solidFill>
                  <a:srgbClr val="990000"/>
                </a:solidFill>
                <a:latin typeface="Poppins Light"/>
                <a:ea typeface="Poppins Light"/>
                <a:cs typeface="Poppins Light"/>
                <a:sym typeface="Poppins Light"/>
              </a:rPr>
              <a:t>Factor Graph-based Optimization </a:t>
            </a:r>
            <a:endParaRPr sz="1600">
              <a:solidFill>
                <a:srgbClr val="990000"/>
              </a:solidFill>
              <a:latin typeface="Poppins Light"/>
              <a:ea typeface="Poppins Light"/>
              <a:cs typeface="Poppins Light"/>
              <a:sym typeface="Poppins Light"/>
            </a:endParaRPr>
          </a:p>
          <a:p>
            <a:pPr marL="0" lvl="0" indent="0" algn="l" rtl="0">
              <a:lnSpc>
                <a:spcPct val="80000"/>
              </a:lnSpc>
              <a:spcBef>
                <a:spcPts val="1000"/>
              </a:spcBef>
              <a:spcAft>
                <a:spcPts val="1000"/>
              </a:spcAft>
              <a:buNone/>
            </a:pPr>
            <a:endParaRPr sz="1700">
              <a:solidFill>
                <a:srgbClr val="99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body" idx="1"/>
          </p:nvPr>
        </p:nvSpPr>
        <p:spPr>
          <a:xfrm>
            <a:off x="2225400" y="3044850"/>
            <a:ext cx="7741200" cy="7683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latin typeface="Montserrat Medium"/>
                <a:ea typeface="Montserrat Medium"/>
                <a:cs typeface="Montserrat Medium"/>
                <a:sym typeface="Montserrat Medium"/>
              </a:rPr>
              <a:t>Roadblocks &amp; </a:t>
            </a:r>
            <a:br>
              <a:rPr lang="en-US">
                <a:latin typeface="Montserrat Medium"/>
                <a:ea typeface="Montserrat Medium"/>
                <a:cs typeface="Montserrat Medium"/>
                <a:sym typeface="Montserrat Medium"/>
              </a:rPr>
            </a:br>
            <a:r>
              <a:rPr lang="en-US">
                <a:latin typeface="Montserrat Medium"/>
                <a:ea typeface="Montserrat Medium"/>
                <a:cs typeface="Montserrat Medium"/>
                <a:sym typeface="Montserrat Medium"/>
              </a:rPr>
              <a:t>Future Work</a:t>
            </a:r>
            <a:endParaRPr>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sldNum" idx="12"/>
          </p:nvPr>
        </p:nvSpPr>
        <p:spPr>
          <a:xfrm>
            <a:off x="2346325" y="6318042"/>
            <a:ext cx="350415" cy="338554"/>
          </a:xfrm>
          <a:prstGeom prst="rect">
            <a:avLst/>
          </a:prstGeom>
          <a:noFill/>
          <a:ln>
            <a:noFill/>
          </a:ln>
        </p:spPr>
        <p:txBody>
          <a:bodyPr spcFirstLastPara="1" wrap="square" lIns="45700" tIns="45700" rIns="45700" bIns="45700" anchor="ctr" anchorCtr="0">
            <a:spAutoFit/>
          </a:bodyPr>
          <a:lstStyle/>
          <a:p>
            <a:pPr marL="0" lvl="0" indent="0" algn="l" rtl="0">
              <a:spcBef>
                <a:spcPts val="0"/>
              </a:spcBef>
              <a:spcAft>
                <a:spcPts val="0"/>
              </a:spcAft>
              <a:buClr>
                <a:srgbClr val="828282"/>
              </a:buClr>
              <a:buSzPts val="1600"/>
              <a:buFont typeface="Open Sans"/>
              <a:buNone/>
            </a:pPr>
            <a:fld id="{00000000-1234-1234-1234-123412341234}" type="slidenum">
              <a:rPr lang="en-US"/>
              <a:t>14</a:t>
            </a:fld>
            <a:endParaRPr/>
          </a:p>
        </p:txBody>
      </p:sp>
      <p:pic>
        <p:nvPicPr>
          <p:cNvPr id="251" name="Google Shape;251;p28"/>
          <p:cNvPicPr preferRelativeResize="0"/>
          <p:nvPr/>
        </p:nvPicPr>
        <p:blipFill>
          <a:blip r:embed="rId3">
            <a:alphaModFix/>
          </a:blip>
          <a:stretch>
            <a:fillRect/>
          </a:stretch>
        </p:blipFill>
        <p:spPr>
          <a:xfrm>
            <a:off x="2506948" y="1294972"/>
            <a:ext cx="394975" cy="338550"/>
          </a:xfrm>
          <a:prstGeom prst="rect">
            <a:avLst/>
          </a:prstGeom>
          <a:noFill/>
          <a:ln>
            <a:noFill/>
          </a:ln>
        </p:spPr>
      </p:pic>
      <p:sp>
        <p:nvSpPr>
          <p:cNvPr id="252" name="Google Shape;252;p28"/>
          <p:cNvSpPr txBox="1">
            <a:spLocks noGrp="1"/>
          </p:cNvSpPr>
          <p:nvPr>
            <p:ph type="body" idx="4294967295"/>
          </p:nvPr>
        </p:nvSpPr>
        <p:spPr>
          <a:xfrm>
            <a:off x="3154362" y="1141147"/>
            <a:ext cx="5883300" cy="646200"/>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5D5D5D"/>
              </a:buClr>
              <a:buSzPts val="3600"/>
              <a:buNone/>
            </a:pPr>
            <a:r>
              <a:rPr lang="en-US" sz="3000">
                <a:solidFill>
                  <a:schemeClr val="dk1"/>
                </a:solidFill>
                <a:latin typeface="Poppins SemiBold"/>
                <a:ea typeface="Poppins SemiBold"/>
                <a:cs typeface="Poppins SemiBold"/>
                <a:sym typeface="Poppins SemiBold"/>
              </a:rPr>
              <a:t>Roadblocks &amp; Challenges</a:t>
            </a:r>
            <a:endParaRPr sz="3000">
              <a:solidFill>
                <a:schemeClr val="dk1"/>
              </a:solidFill>
              <a:latin typeface="Poppins SemiBold"/>
              <a:ea typeface="Poppins SemiBold"/>
              <a:cs typeface="Poppins SemiBold"/>
              <a:sym typeface="Poppins SemiBold"/>
            </a:endParaRPr>
          </a:p>
        </p:txBody>
      </p:sp>
      <p:sp>
        <p:nvSpPr>
          <p:cNvPr id="253" name="Google Shape;253;p28"/>
          <p:cNvSpPr txBox="1">
            <a:spLocks noGrp="1"/>
          </p:cNvSpPr>
          <p:nvPr>
            <p:ph type="body" idx="1"/>
          </p:nvPr>
        </p:nvSpPr>
        <p:spPr>
          <a:xfrm>
            <a:off x="2346325" y="2391818"/>
            <a:ext cx="9177300" cy="4096800"/>
          </a:xfrm>
          <a:prstGeom prst="rect">
            <a:avLst/>
          </a:prstGeom>
          <a:noFill/>
          <a:ln>
            <a:noFill/>
          </a:ln>
        </p:spPr>
        <p:txBody>
          <a:bodyPr spcFirstLastPara="1" wrap="square" lIns="45700" tIns="45700" rIns="45700" bIns="45700" anchor="t" anchorCtr="0">
            <a:normAutofit/>
          </a:bodyPr>
          <a:lstStyle/>
          <a:p>
            <a:pPr marL="387350" lvl="0" indent="-273050" algn="l" rtl="0">
              <a:lnSpc>
                <a:spcPct val="115000"/>
              </a:lnSpc>
              <a:spcBef>
                <a:spcPts val="0"/>
              </a:spcBef>
              <a:spcAft>
                <a:spcPts val="0"/>
              </a:spcAft>
              <a:buSzPts val="1800"/>
              <a:buFont typeface="Arial"/>
              <a:buChar char="•"/>
            </a:pPr>
            <a:r>
              <a:rPr lang="en-US" sz="1800" b="1">
                <a:latin typeface="Poppins"/>
                <a:ea typeface="Poppins"/>
                <a:cs typeface="Poppins"/>
                <a:sym typeface="Poppins"/>
              </a:rPr>
              <a:t>Simulation:</a:t>
            </a:r>
            <a:r>
              <a:rPr lang="en-US" sz="1800">
                <a:latin typeface="Poppins Light"/>
                <a:ea typeface="Poppins Light"/>
                <a:cs typeface="Poppins Light"/>
                <a:sym typeface="Poppins Light"/>
              </a:rPr>
              <a:t> Issues with system dependencies, knowledge of URDF and Gazebo world setup proved to be a challenge.</a:t>
            </a:r>
            <a:endParaRPr sz="1800">
              <a:latin typeface="Poppins Light"/>
              <a:ea typeface="Poppins Light"/>
              <a:cs typeface="Poppins Light"/>
              <a:sym typeface="Poppins Light"/>
            </a:endParaRPr>
          </a:p>
          <a:p>
            <a:pPr marL="457200" lvl="0" indent="0" algn="l" rtl="0">
              <a:lnSpc>
                <a:spcPct val="115000"/>
              </a:lnSpc>
              <a:spcBef>
                <a:spcPts val="1000"/>
              </a:spcBef>
              <a:spcAft>
                <a:spcPts val="0"/>
              </a:spcAft>
              <a:buNone/>
            </a:pPr>
            <a:endParaRPr sz="1800">
              <a:latin typeface="Poppins Light"/>
              <a:ea typeface="Poppins Light"/>
              <a:cs typeface="Poppins Light"/>
              <a:sym typeface="Poppins Light"/>
            </a:endParaRPr>
          </a:p>
          <a:p>
            <a:pPr marL="387350" lvl="0" indent="-273050" algn="l" rtl="0">
              <a:lnSpc>
                <a:spcPct val="115000"/>
              </a:lnSpc>
              <a:spcBef>
                <a:spcPts val="0"/>
              </a:spcBef>
              <a:spcAft>
                <a:spcPts val="0"/>
              </a:spcAft>
              <a:buSzPts val="1800"/>
              <a:buFont typeface="Arial"/>
              <a:buChar char="•"/>
            </a:pPr>
            <a:r>
              <a:rPr lang="en-US" sz="1800" b="1">
                <a:latin typeface="Poppins"/>
                <a:ea typeface="Poppins"/>
                <a:cs typeface="Poppins"/>
                <a:sym typeface="Poppins"/>
              </a:rPr>
              <a:t>All 6 DOF of camera: </a:t>
            </a:r>
            <a:r>
              <a:rPr lang="en-US" sz="1800">
                <a:latin typeface="Poppins Light"/>
                <a:ea typeface="Poppins Light"/>
                <a:cs typeface="Poppins Light"/>
                <a:sym typeface="Poppins Light"/>
              </a:rPr>
              <a:t> Our system is currently restricted to planar motion in 3D space - orientation changes are currently an implementation we are trying to achieve.</a:t>
            </a:r>
            <a:endParaRPr sz="1800" b="1">
              <a:latin typeface="Poppins"/>
              <a:ea typeface="Poppins"/>
              <a:cs typeface="Poppins"/>
              <a:sym typeface="Poppins"/>
            </a:endParaRPr>
          </a:p>
          <a:p>
            <a:pPr marL="457200" lvl="0" indent="0" algn="l" rtl="0">
              <a:lnSpc>
                <a:spcPct val="115000"/>
              </a:lnSpc>
              <a:spcBef>
                <a:spcPts val="0"/>
              </a:spcBef>
              <a:spcAft>
                <a:spcPts val="0"/>
              </a:spcAft>
              <a:buNone/>
            </a:pPr>
            <a:endParaRPr sz="1800" b="1">
              <a:latin typeface="Poppins"/>
              <a:ea typeface="Poppins"/>
              <a:cs typeface="Poppins"/>
              <a:sym typeface="Poppins"/>
            </a:endParaRPr>
          </a:p>
          <a:p>
            <a:pPr marL="387350" lvl="0" indent="-273050" algn="l" rtl="0">
              <a:lnSpc>
                <a:spcPct val="115000"/>
              </a:lnSpc>
              <a:spcBef>
                <a:spcPts val="0"/>
              </a:spcBef>
              <a:spcAft>
                <a:spcPts val="0"/>
              </a:spcAft>
              <a:buSzPts val="1800"/>
              <a:buFont typeface="Arial"/>
              <a:buChar char="•"/>
            </a:pPr>
            <a:r>
              <a:rPr lang="en-US" sz="1800" b="1">
                <a:latin typeface="Poppins"/>
                <a:ea typeface="Poppins"/>
                <a:cs typeface="Poppins"/>
                <a:sym typeface="Poppins"/>
              </a:rPr>
              <a:t>Sum of Gaussian: </a:t>
            </a:r>
            <a:r>
              <a:rPr lang="en-US" sz="1800">
                <a:latin typeface="Poppins Light"/>
                <a:ea typeface="Poppins Light"/>
                <a:cs typeface="Poppins Light"/>
                <a:sym typeface="Poppins Light"/>
              </a:rPr>
              <a:t> Unable to implement the sum of gaussians approach</a:t>
            </a:r>
            <a:endParaRPr sz="1800">
              <a:latin typeface="Poppins Light"/>
              <a:ea typeface="Poppins Light"/>
              <a:cs typeface="Poppins Light"/>
              <a:sym typeface="Poppi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sldNum" idx="12"/>
          </p:nvPr>
        </p:nvSpPr>
        <p:spPr>
          <a:xfrm>
            <a:off x="2346325" y="6318042"/>
            <a:ext cx="350400" cy="338700"/>
          </a:xfrm>
          <a:prstGeom prst="rect">
            <a:avLst/>
          </a:prstGeom>
          <a:noFill/>
          <a:ln>
            <a:noFill/>
          </a:ln>
        </p:spPr>
        <p:txBody>
          <a:bodyPr spcFirstLastPara="1" wrap="square" lIns="45700" tIns="45700" rIns="45700" bIns="45700" anchor="ctr" anchorCtr="0">
            <a:spAutoFit/>
          </a:bodyPr>
          <a:lstStyle/>
          <a:p>
            <a:pPr marL="0" lvl="0" indent="0" algn="l" rtl="0">
              <a:spcBef>
                <a:spcPts val="0"/>
              </a:spcBef>
              <a:spcAft>
                <a:spcPts val="0"/>
              </a:spcAft>
              <a:buClr>
                <a:srgbClr val="828282"/>
              </a:buClr>
              <a:buSzPts val="1600"/>
              <a:buFont typeface="Open Sans"/>
              <a:buNone/>
            </a:pPr>
            <a:fld id="{00000000-1234-1234-1234-123412341234}" type="slidenum">
              <a:rPr lang="en-US"/>
              <a:t>15</a:t>
            </a:fld>
            <a:endParaRPr/>
          </a:p>
        </p:txBody>
      </p:sp>
      <p:grpSp>
        <p:nvGrpSpPr>
          <p:cNvPr id="259" name="Google Shape;259;p29"/>
          <p:cNvGrpSpPr/>
          <p:nvPr/>
        </p:nvGrpSpPr>
        <p:grpSpPr>
          <a:xfrm>
            <a:off x="2411891" y="1278937"/>
            <a:ext cx="370599" cy="370620"/>
            <a:chOff x="570875" y="4322250"/>
            <a:chExt cx="443300" cy="443325"/>
          </a:xfrm>
        </p:grpSpPr>
        <p:sp>
          <p:nvSpPr>
            <p:cNvPr id="260" name="Google Shape;260;p2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36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1" name="Google Shape;261;p2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36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2" name="Google Shape;262;p2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36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3" name="Google Shape;263;p2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36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64" name="Google Shape;264;p29"/>
          <p:cNvSpPr txBox="1">
            <a:spLocks noGrp="1"/>
          </p:cNvSpPr>
          <p:nvPr>
            <p:ph type="body" idx="1"/>
          </p:nvPr>
        </p:nvSpPr>
        <p:spPr>
          <a:xfrm>
            <a:off x="2411900" y="2443425"/>
            <a:ext cx="6338100" cy="4096800"/>
          </a:xfrm>
          <a:prstGeom prst="rect">
            <a:avLst/>
          </a:prstGeom>
          <a:noFill/>
          <a:ln>
            <a:noFill/>
          </a:ln>
        </p:spPr>
        <p:txBody>
          <a:bodyPr spcFirstLastPara="1" wrap="square" lIns="45700" tIns="45700" rIns="45700" bIns="45700" anchor="t" anchorCtr="0">
            <a:normAutofit/>
          </a:bodyPr>
          <a:lstStyle/>
          <a:p>
            <a:pPr marL="387350" lvl="0" indent="-273050" algn="l" rtl="0">
              <a:lnSpc>
                <a:spcPct val="115000"/>
              </a:lnSpc>
              <a:spcBef>
                <a:spcPts val="0"/>
              </a:spcBef>
              <a:spcAft>
                <a:spcPts val="0"/>
              </a:spcAft>
              <a:buSzPts val="1800"/>
              <a:buChar char="•"/>
            </a:pPr>
            <a:r>
              <a:rPr lang="en-US" sz="1800" b="1">
                <a:latin typeface="Poppins"/>
                <a:ea typeface="Poppins"/>
                <a:cs typeface="Poppins"/>
                <a:sym typeface="Poppins"/>
              </a:rPr>
              <a:t>Visual landmarks</a:t>
            </a:r>
            <a:r>
              <a:rPr lang="en-US" sz="1800">
                <a:latin typeface="Poppins"/>
                <a:ea typeface="Poppins"/>
                <a:cs typeface="Poppins"/>
                <a:sym typeface="Poppins"/>
              </a:rPr>
              <a:t> using key-point feature (SIFT, ORB, etc.) from environment</a:t>
            </a:r>
            <a:endParaRPr sz="1800">
              <a:latin typeface="Poppins"/>
              <a:ea typeface="Poppins"/>
              <a:cs typeface="Poppins"/>
              <a:sym typeface="Poppins"/>
            </a:endParaRPr>
          </a:p>
          <a:p>
            <a:pPr marL="457200" lvl="0" indent="0" algn="l" rtl="0">
              <a:lnSpc>
                <a:spcPct val="115000"/>
              </a:lnSpc>
              <a:spcBef>
                <a:spcPts val="1000"/>
              </a:spcBef>
              <a:spcAft>
                <a:spcPts val="0"/>
              </a:spcAft>
              <a:buNone/>
            </a:pPr>
            <a:endParaRPr sz="1800">
              <a:latin typeface="Poppins"/>
              <a:ea typeface="Poppins"/>
              <a:cs typeface="Poppins"/>
              <a:sym typeface="Poppins"/>
            </a:endParaRPr>
          </a:p>
          <a:p>
            <a:pPr marL="387350" lvl="0" indent="-273050" algn="l" rtl="0">
              <a:lnSpc>
                <a:spcPct val="115000"/>
              </a:lnSpc>
              <a:spcBef>
                <a:spcPts val="0"/>
              </a:spcBef>
              <a:spcAft>
                <a:spcPts val="0"/>
              </a:spcAft>
              <a:buSzPts val="1800"/>
              <a:buChar char="•"/>
            </a:pPr>
            <a:r>
              <a:rPr lang="en-US" sz="1800" b="1">
                <a:latin typeface="Poppins"/>
                <a:ea typeface="Poppins"/>
                <a:cs typeface="Poppins"/>
                <a:sym typeface="Poppins"/>
              </a:rPr>
              <a:t>Factor Graph-based</a:t>
            </a:r>
            <a:r>
              <a:rPr lang="en-US" sz="1800">
                <a:latin typeface="Poppins"/>
                <a:ea typeface="Poppins"/>
                <a:cs typeface="Poppins"/>
                <a:sym typeface="Poppins"/>
              </a:rPr>
              <a:t> Least Squares approach for batch</a:t>
            </a:r>
            <a:endParaRPr sz="1800">
              <a:latin typeface="Poppins"/>
              <a:ea typeface="Poppins"/>
              <a:cs typeface="Poppins"/>
              <a:sym typeface="Poppins"/>
            </a:endParaRPr>
          </a:p>
          <a:p>
            <a:pPr marL="457200" lvl="0" indent="0" algn="l" rtl="0">
              <a:lnSpc>
                <a:spcPct val="115000"/>
              </a:lnSpc>
              <a:spcBef>
                <a:spcPts val="1000"/>
              </a:spcBef>
              <a:spcAft>
                <a:spcPts val="0"/>
              </a:spcAft>
              <a:buNone/>
            </a:pPr>
            <a:endParaRPr sz="1800">
              <a:latin typeface="Poppins"/>
              <a:ea typeface="Poppins"/>
              <a:cs typeface="Poppins"/>
              <a:sym typeface="Poppins"/>
            </a:endParaRPr>
          </a:p>
          <a:p>
            <a:pPr marL="387350" lvl="0" indent="-273050" algn="l" rtl="0">
              <a:lnSpc>
                <a:spcPct val="115000"/>
              </a:lnSpc>
              <a:spcBef>
                <a:spcPts val="0"/>
              </a:spcBef>
              <a:spcAft>
                <a:spcPts val="0"/>
              </a:spcAft>
              <a:buSzPts val="1800"/>
              <a:buChar char="•"/>
            </a:pPr>
            <a:r>
              <a:rPr lang="en-US" sz="1800" b="1">
                <a:latin typeface="Poppins"/>
                <a:ea typeface="Poppins"/>
                <a:cs typeface="Poppins"/>
                <a:sym typeface="Poppins"/>
              </a:rPr>
              <a:t>Sum of Gaussians (SoG)</a:t>
            </a:r>
            <a:r>
              <a:rPr lang="en-US" sz="1800">
                <a:latin typeface="Poppins"/>
                <a:ea typeface="Poppins"/>
                <a:cs typeface="Poppins"/>
                <a:sym typeface="Poppins"/>
              </a:rPr>
              <a:t> for uncertainty</a:t>
            </a:r>
            <a:endParaRPr sz="1800">
              <a:latin typeface="Poppins"/>
              <a:ea typeface="Poppins"/>
              <a:cs typeface="Poppins"/>
              <a:sym typeface="Poppins"/>
            </a:endParaRPr>
          </a:p>
          <a:p>
            <a:pPr marL="457200" lvl="0" indent="0" algn="l" rtl="0">
              <a:lnSpc>
                <a:spcPct val="115000"/>
              </a:lnSpc>
              <a:spcBef>
                <a:spcPts val="0"/>
              </a:spcBef>
              <a:spcAft>
                <a:spcPts val="0"/>
              </a:spcAft>
              <a:buNone/>
            </a:pPr>
            <a:endParaRPr sz="1800">
              <a:latin typeface="Poppins"/>
              <a:ea typeface="Poppins"/>
              <a:cs typeface="Poppins"/>
              <a:sym typeface="Poppins"/>
            </a:endParaRPr>
          </a:p>
          <a:p>
            <a:pPr marL="387350" lvl="0" indent="-273050" algn="l" rtl="0">
              <a:lnSpc>
                <a:spcPct val="115000"/>
              </a:lnSpc>
              <a:spcBef>
                <a:spcPts val="0"/>
              </a:spcBef>
              <a:spcAft>
                <a:spcPts val="0"/>
              </a:spcAft>
              <a:buSzPts val="1800"/>
              <a:buFont typeface="Poppins Light"/>
              <a:buChar char="•"/>
            </a:pPr>
            <a:r>
              <a:rPr lang="en-US" sz="1800" b="1">
                <a:latin typeface="Poppins"/>
                <a:ea typeface="Poppins"/>
                <a:cs typeface="Poppins"/>
                <a:sym typeface="Poppins"/>
              </a:rPr>
              <a:t>Fully-automatic Calibration</a:t>
            </a:r>
            <a:r>
              <a:rPr lang="en-US" sz="1800">
                <a:latin typeface="Poppins Light"/>
                <a:ea typeface="Poppins Light"/>
                <a:cs typeface="Poppins Light"/>
                <a:sym typeface="Poppins Light"/>
              </a:rPr>
              <a:t> (no manual intervention)</a:t>
            </a:r>
            <a:endParaRPr sz="1800">
              <a:latin typeface="Poppins Light"/>
              <a:ea typeface="Poppins Light"/>
              <a:cs typeface="Poppins Light"/>
              <a:sym typeface="Poppins Light"/>
            </a:endParaRPr>
          </a:p>
          <a:p>
            <a:pPr marL="0" lvl="0" indent="0" algn="l" rtl="0">
              <a:lnSpc>
                <a:spcPct val="115000"/>
              </a:lnSpc>
              <a:spcBef>
                <a:spcPts val="0"/>
              </a:spcBef>
              <a:spcAft>
                <a:spcPts val="0"/>
              </a:spcAft>
              <a:buSzPts val="2000"/>
              <a:buFont typeface="Arial"/>
              <a:buNone/>
            </a:pPr>
            <a:endParaRPr sz="1800"/>
          </a:p>
        </p:txBody>
      </p:sp>
      <p:sp>
        <p:nvSpPr>
          <p:cNvPr id="265" name="Google Shape;265;p29"/>
          <p:cNvSpPr txBox="1">
            <a:spLocks noGrp="1"/>
          </p:cNvSpPr>
          <p:nvPr>
            <p:ph type="body" idx="4294967295"/>
          </p:nvPr>
        </p:nvSpPr>
        <p:spPr>
          <a:xfrm>
            <a:off x="3154362" y="1141147"/>
            <a:ext cx="5883300" cy="646200"/>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5D5D5D"/>
              </a:buClr>
              <a:buSzPts val="3600"/>
              <a:buNone/>
            </a:pPr>
            <a:r>
              <a:rPr lang="en-US" sz="3000">
                <a:solidFill>
                  <a:schemeClr val="dk1"/>
                </a:solidFill>
                <a:latin typeface="Poppins SemiBold"/>
                <a:ea typeface="Poppins SemiBold"/>
                <a:cs typeface="Poppins SemiBold"/>
                <a:sym typeface="Poppins SemiBold"/>
              </a:rPr>
              <a:t>Future Work</a:t>
            </a:r>
            <a:endParaRPr sz="3000">
              <a:solidFill>
                <a:schemeClr val="dk1"/>
              </a:solidFill>
              <a:latin typeface="Poppins SemiBold"/>
              <a:ea typeface="Poppins SemiBold"/>
              <a:cs typeface="Poppins SemiBold"/>
              <a:sym typeface="Poppins SemiBold"/>
            </a:endParaRPr>
          </a:p>
        </p:txBody>
      </p:sp>
      <p:pic>
        <p:nvPicPr>
          <p:cNvPr id="266" name="Google Shape;266;p29"/>
          <p:cNvPicPr preferRelativeResize="0"/>
          <p:nvPr/>
        </p:nvPicPr>
        <p:blipFill>
          <a:blip r:embed="rId3">
            <a:alphaModFix/>
          </a:blip>
          <a:stretch>
            <a:fillRect/>
          </a:stretch>
        </p:blipFill>
        <p:spPr>
          <a:xfrm>
            <a:off x="8654275" y="2162088"/>
            <a:ext cx="3371850" cy="1762125"/>
          </a:xfrm>
          <a:prstGeom prst="rect">
            <a:avLst/>
          </a:prstGeom>
          <a:noFill/>
          <a:ln>
            <a:noFill/>
          </a:ln>
        </p:spPr>
      </p:pic>
      <p:pic>
        <p:nvPicPr>
          <p:cNvPr id="267" name="Google Shape;267;p29"/>
          <p:cNvPicPr preferRelativeResize="0"/>
          <p:nvPr/>
        </p:nvPicPr>
        <p:blipFill>
          <a:blip r:embed="rId4">
            <a:alphaModFix/>
          </a:blip>
          <a:stretch>
            <a:fillRect/>
          </a:stretch>
        </p:blipFill>
        <p:spPr>
          <a:xfrm>
            <a:off x="8848050" y="4298975"/>
            <a:ext cx="2984300" cy="1605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body" idx="1"/>
          </p:nvPr>
        </p:nvSpPr>
        <p:spPr>
          <a:xfrm>
            <a:off x="3154363" y="3044825"/>
            <a:ext cx="5883300" cy="7683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latin typeface="Montserrat Medium"/>
                <a:ea typeface="Montserrat Medium"/>
                <a:cs typeface="Montserrat Medium"/>
                <a:sym typeface="Montserrat Medium"/>
              </a:rPr>
              <a:t>Thank You</a:t>
            </a:r>
            <a:endParaRPr>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txBox="1">
            <a:spLocks noGrp="1"/>
          </p:cNvSpPr>
          <p:nvPr>
            <p:ph type="sldNum" idx="12"/>
          </p:nvPr>
        </p:nvSpPr>
        <p:spPr>
          <a:xfrm>
            <a:off x="2346325" y="6318042"/>
            <a:ext cx="350415" cy="338554"/>
          </a:xfrm>
          <a:prstGeom prst="rect">
            <a:avLst/>
          </a:prstGeom>
          <a:noFill/>
          <a:ln>
            <a:noFill/>
          </a:ln>
        </p:spPr>
        <p:txBody>
          <a:bodyPr spcFirstLastPara="1" wrap="square" lIns="45700" tIns="45700" rIns="45700" bIns="45700" anchor="ctr" anchorCtr="0">
            <a:spAutoFit/>
          </a:bodyPr>
          <a:lstStyle/>
          <a:p>
            <a:pPr marL="0" lvl="0" indent="0" algn="l" rtl="0">
              <a:spcBef>
                <a:spcPts val="0"/>
              </a:spcBef>
              <a:spcAft>
                <a:spcPts val="0"/>
              </a:spcAft>
              <a:buClr>
                <a:srgbClr val="828282"/>
              </a:buClr>
              <a:buSzPts val="1600"/>
              <a:buFont typeface="Open Sans"/>
              <a:buNone/>
            </a:pPr>
            <a:fld id="{00000000-1234-1234-1234-123412341234}" type="slidenum">
              <a:rPr lang="en-US"/>
              <a:t>2</a:t>
            </a:fld>
            <a:endParaRPr/>
          </a:p>
        </p:txBody>
      </p:sp>
      <p:grpSp>
        <p:nvGrpSpPr>
          <p:cNvPr id="128" name="Google Shape;128;p16" descr="This image is an icon of a presentation board. "/>
          <p:cNvGrpSpPr/>
          <p:nvPr/>
        </p:nvGrpSpPr>
        <p:grpSpPr>
          <a:xfrm>
            <a:off x="2363182" y="1292046"/>
            <a:ext cx="332987" cy="344402"/>
            <a:chOff x="11612563" y="4081463"/>
            <a:chExt cx="277813" cy="287337"/>
          </a:xfrm>
        </p:grpSpPr>
        <p:sp>
          <p:nvSpPr>
            <p:cNvPr id="129" name="Google Shape;129;p16"/>
            <p:cNvSpPr/>
            <p:nvPr/>
          </p:nvSpPr>
          <p:spPr>
            <a:xfrm>
              <a:off x="11626850" y="4081463"/>
              <a:ext cx="249238" cy="173038"/>
            </a:xfrm>
            <a:custGeom>
              <a:avLst/>
              <a:gdLst/>
              <a:ahLst/>
              <a:cxnLst/>
              <a:rect l="l" t="t" r="r" b="b"/>
              <a:pathLst>
                <a:path w="784" h="542" extrusionOk="0">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solidFill>
              <a:srgbClr val="8C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30" name="Google Shape;130;p16"/>
            <p:cNvSpPr/>
            <p:nvPr/>
          </p:nvSpPr>
          <p:spPr>
            <a:xfrm>
              <a:off x="11612563" y="4264025"/>
              <a:ext cx="277813" cy="104775"/>
            </a:xfrm>
            <a:custGeom>
              <a:avLst/>
              <a:gdLst/>
              <a:ahLst/>
              <a:cxnLst/>
              <a:rect l="l" t="t" r="r" b="b"/>
              <a:pathLst>
                <a:path w="874" h="331" extrusionOk="0">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solidFill>
              <a:srgbClr val="8C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chemeClr val="dk1"/>
                </a:solidFill>
                <a:latin typeface="Calibri"/>
                <a:ea typeface="Calibri"/>
                <a:cs typeface="Calibri"/>
                <a:sym typeface="Calibri"/>
              </a:endParaRPr>
            </a:p>
          </p:txBody>
        </p:sp>
      </p:grpSp>
      <p:sp>
        <p:nvSpPr>
          <p:cNvPr id="131" name="Google Shape;131;p16"/>
          <p:cNvSpPr txBox="1">
            <a:spLocks noGrp="1"/>
          </p:cNvSpPr>
          <p:nvPr>
            <p:ph type="body" idx="1"/>
          </p:nvPr>
        </p:nvSpPr>
        <p:spPr>
          <a:xfrm>
            <a:off x="2346325" y="2221250"/>
            <a:ext cx="6163200" cy="4096800"/>
          </a:xfrm>
          <a:prstGeom prst="rect">
            <a:avLst/>
          </a:prstGeom>
          <a:noFill/>
          <a:ln>
            <a:noFill/>
          </a:ln>
        </p:spPr>
        <p:txBody>
          <a:bodyPr spcFirstLastPara="1" wrap="square" lIns="45700" tIns="45700" rIns="45700" bIns="45700" anchor="t" anchorCtr="0">
            <a:normAutofit lnSpcReduction="20000"/>
          </a:bodyPr>
          <a:lstStyle/>
          <a:p>
            <a:pPr marL="387350" lvl="0" indent="-285750" algn="l" rtl="0">
              <a:lnSpc>
                <a:spcPct val="150000"/>
              </a:lnSpc>
              <a:spcBef>
                <a:spcPts val="0"/>
              </a:spcBef>
              <a:spcAft>
                <a:spcPts val="0"/>
              </a:spcAft>
              <a:buSzPts val="2000"/>
              <a:buFont typeface="Arial"/>
              <a:buChar char="•"/>
            </a:pPr>
            <a:r>
              <a:rPr lang="en-US" sz="1800">
                <a:latin typeface="Poppins SemiBold"/>
                <a:ea typeface="Poppins SemiBold"/>
                <a:cs typeface="Poppins SemiBold"/>
                <a:sym typeface="Poppins SemiBold"/>
              </a:rPr>
              <a:t>Goal</a:t>
            </a:r>
            <a:r>
              <a:rPr lang="en-US" sz="1800">
                <a:latin typeface="Poppins Light"/>
                <a:ea typeface="Poppins Light"/>
                <a:cs typeface="Poppins Light"/>
                <a:sym typeface="Poppins Light"/>
              </a:rPr>
              <a:t>: Automatically calibrate the positioning of a robot-mounted camera using a SLAM-based approach (EKF).</a:t>
            </a:r>
            <a:br>
              <a:rPr lang="en-US" sz="1800">
                <a:latin typeface="Poppins Light"/>
                <a:ea typeface="Poppins Light"/>
                <a:cs typeface="Poppins Light"/>
                <a:sym typeface="Poppins Light"/>
              </a:rPr>
            </a:br>
            <a:endParaRPr sz="1000">
              <a:latin typeface="Poppins Light"/>
              <a:ea typeface="Poppins Light"/>
              <a:cs typeface="Poppins Light"/>
              <a:sym typeface="Poppins Light"/>
            </a:endParaRPr>
          </a:p>
          <a:p>
            <a:pPr marL="387350" lvl="0" indent="-285750" algn="l" rtl="0">
              <a:lnSpc>
                <a:spcPct val="150000"/>
              </a:lnSpc>
              <a:spcBef>
                <a:spcPts val="0"/>
              </a:spcBef>
              <a:spcAft>
                <a:spcPts val="0"/>
              </a:spcAft>
              <a:buSzPts val="2000"/>
              <a:buFont typeface="Arial"/>
              <a:buChar char="•"/>
            </a:pPr>
            <a:r>
              <a:rPr lang="en-US" sz="1800">
                <a:latin typeface="Poppins SemiBold"/>
                <a:ea typeface="Poppins SemiBold"/>
                <a:cs typeface="Poppins SemiBold"/>
                <a:sym typeface="Poppins SemiBold"/>
              </a:rPr>
              <a:t>Eye-in-Hand calibration</a:t>
            </a:r>
            <a:r>
              <a:rPr lang="en-US" sz="1800" b="1">
                <a:latin typeface="Poppins"/>
                <a:ea typeface="Poppins"/>
                <a:cs typeface="Poppins"/>
                <a:sym typeface="Poppins"/>
              </a:rPr>
              <a:t>: </a:t>
            </a:r>
            <a:r>
              <a:rPr lang="en-US" sz="1800">
                <a:latin typeface="Poppins Light"/>
                <a:ea typeface="Poppins Light"/>
                <a:cs typeface="Poppins Light"/>
                <a:sym typeface="Poppins Light"/>
              </a:rPr>
              <a:t>process of determining relative pose of a robot-mounted camera with respect to the robot’s end-effector.</a:t>
            </a:r>
            <a:endParaRPr>
              <a:latin typeface="Poppins Light"/>
              <a:ea typeface="Poppins Light"/>
              <a:cs typeface="Poppins Light"/>
              <a:sym typeface="Poppins Light"/>
            </a:endParaRPr>
          </a:p>
          <a:p>
            <a:pPr marL="101600" lvl="0" indent="0" algn="l" rtl="0">
              <a:lnSpc>
                <a:spcPct val="150000"/>
              </a:lnSpc>
              <a:spcBef>
                <a:spcPts val="0"/>
              </a:spcBef>
              <a:spcAft>
                <a:spcPts val="0"/>
              </a:spcAft>
              <a:buSzPts val="2000"/>
              <a:buNone/>
            </a:pPr>
            <a:endParaRPr sz="1000">
              <a:latin typeface="Poppins Light"/>
              <a:ea typeface="Poppins Light"/>
              <a:cs typeface="Poppins Light"/>
              <a:sym typeface="Poppins Light"/>
            </a:endParaRPr>
          </a:p>
          <a:p>
            <a:pPr marL="387350" lvl="0" indent="-285750" algn="l" rtl="0">
              <a:lnSpc>
                <a:spcPct val="150000"/>
              </a:lnSpc>
              <a:spcBef>
                <a:spcPts val="0"/>
              </a:spcBef>
              <a:spcAft>
                <a:spcPts val="0"/>
              </a:spcAft>
              <a:buSzPts val="2000"/>
              <a:buFont typeface="Poppins Light"/>
              <a:buChar char="•"/>
            </a:pPr>
            <a:r>
              <a:rPr lang="en-US" sz="1800">
                <a:latin typeface="Poppins Light"/>
                <a:ea typeface="Poppins Light"/>
                <a:cs typeface="Poppins Light"/>
                <a:sym typeface="Poppins Light"/>
              </a:rPr>
              <a:t>Usually done by capturing a set of images of a static object of known geometry with the robot arm located in a set of different positions and orientations.</a:t>
            </a:r>
            <a:endParaRPr>
              <a:latin typeface="Poppins Light"/>
              <a:ea typeface="Poppins Light"/>
              <a:cs typeface="Poppins Light"/>
              <a:sym typeface="Poppins Light"/>
            </a:endParaRPr>
          </a:p>
        </p:txBody>
      </p:sp>
      <p:sp>
        <p:nvSpPr>
          <p:cNvPr id="132" name="Google Shape;132;p16"/>
          <p:cNvSpPr txBox="1">
            <a:spLocks noGrp="1"/>
          </p:cNvSpPr>
          <p:nvPr>
            <p:ph type="body" idx="4294967295"/>
          </p:nvPr>
        </p:nvSpPr>
        <p:spPr>
          <a:xfrm>
            <a:off x="3154362" y="1141147"/>
            <a:ext cx="5883300" cy="646200"/>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5D5D5D"/>
              </a:buClr>
              <a:buSzPts val="3600"/>
              <a:buNone/>
            </a:pPr>
            <a:r>
              <a:rPr lang="en-US" sz="3000">
                <a:solidFill>
                  <a:schemeClr val="dk1"/>
                </a:solidFill>
                <a:latin typeface="Poppins SemiBold"/>
                <a:ea typeface="Poppins SemiBold"/>
                <a:cs typeface="Poppins SemiBold"/>
                <a:sym typeface="Poppins SemiBold"/>
              </a:rPr>
              <a:t>Introduction</a:t>
            </a:r>
            <a:endParaRPr sz="3000">
              <a:solidFill>
                <a:schemeClr val="dk1"/>
              </a:solidFill>
              <a:latin typeface="Poppins SemiBold"/>
              <a:ea typeface="Poppins SemiBold"/>
              <a:cs typeface="Poppins SemiBold"/>
              <a:sym typeface="Poppins SemiBold"/>
            </a:endParaRPr>
          </a:p>
        </p:txBody>
      </p:sp>
      <p:pic>
        <p:nvPicPr>
          <p:cNvPr id="133" name="Google Shape;133;p16"/>
          <p:cNvPicPr preferRelativeResize="0"/>
          <p:nvPr/>
        </p:nvPicPr>
        <p:blipFill>
          <a:blip r:embed="rId3">
            <a:alphaModFix/>
          </a:blip>
          <a:stretch>
            <a:fillRect/>
          </a:stretch>
        </p:blipFill>
        <p:spPr>
          <a:xfrm>
            <a:off x="8920562" y="2477425"/>
            <a:ext cx="2849536" cy="3215345"/>
          </a:xfrm>
          <a:prstGeom prst="rect">
            <a:avLst/>
          </a:prstGeom>
          <a:noFill/>
          <a:ln w="19050" cap="flat" cmpd="sng">
            <a:solidFill>
              <a:srgbClr val="66C4B8"/>
            </a:solidFill>
            <a:prstDash val="solid"/>
            <a:round/>
            <a:headEnd type="none" w="sm" len="sm"/>
            <a:tailEnd type="none" w="sm" len="sm"/>
          </a:ln>
        </p:spPr>
      </p:pic>
      <p:sp>
        <p:nvSpPr>
          <p:cNvPr id="134" name="Google Shape;134;p16"/>
          <p:cNvSpPr txBox="1"/>
          <p:nvPr/>
        </p:nvSpPr>
        <p:spPr>
          <a:xfrm>
            <a:off x="8920550" y="5692775"/>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Poppins ExtraLight"/>
                <a:ea typeface="Poppins ExtraLight"/>
                <a:cs typeface="Poppins ExtraLight"/>
                <a:sym typeface="Poppins ExtraLight"/>
              </a:rPr>
              <a:t>© Copyright 2015-2022 (C) Zivid AS</a:t>
            </a:r>
            <a:endParaRPr sz="1300">
              <a:latin typeface="Poppins ExtraLight"/>
              <a:ea typeface="Poppins ExtraLight"/>
              <a:cs typeface="Poppins ExtraLight"/>
              <a:sym typeface="Poppins Extra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a:spLocks noGrp="1"/>
          </p:cNvSpPr>
          <p:nvPr>
            <p:ph type="body" idx="1"/>
          </p:nvPr>
        </p:nvSpPr>
        <p:spPr>
          <a:xfrm>
            <a:off x="3154363" y="3044825"/>
            <a:ext cx="5883300" cy="7683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latin typeface="Montserrat Medium"/>
                <a:ea typeface="Montserrat Medium"/>
                <a:cs typeface="Montserrat Medium"/>
                <a:sym typeface="Montserrat Medium"/>
              </a:rPr>
              <a:t>Methodology</a:t>
            </a:r>
            <a:endParaRPr>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sldNum" idx="12"/>
          </p:nvPr>
        </p:nvSpPr>
        <p:spPr>
          <a:xfrm>
            <a:off x="2346325" y="6318042"/>
            <a:ext cx="350415" cy="338554"/>
          </a:xfrm>
          <a:prstGeom prst="rect">
            <a:avLst/>
          </a:prstGeom>
          <a:noFill/>
          <a:ln>
            <a:noFill/>
          </a:ln>
        </p:spPr>
        <p:txBody>
          <a:bodyPr spcFirstLastPara="1" wrap="square" lIns="45700" tIns="45700" rIns="45700" bIns="45700" anchor="ctr" anchorCtr="0">
            <a:spAutoFit/>
          </a:bodyPr>
          <a:lstStyle/>
          <a:p>
            <a:pPr marL="0" lvl="0" indent="0" algn="l" rtl="0">
              <a:spcBef>
                <a:spcPts val="0"/>
              </a:spcBef>
              <a:spcAft>
                <a:spcPts val="0"/>
              </a:spcAft>
              <a:buClr>
                <a:srgbClr val="828282"/>
              </a:buClr>
              <a:buSzPts val="1600"/>
              <a:buFont typeface="Open Sans"/>
              <a:buNone/>
            </a:pPr>
            <a:fld id="{00000000-1234-1234-1234-123412341234}" type="slidenum">
              <a:rPr lang="en-US"/>
              <a:t>4</a:t>
            </a:fld>
            <a:endParaRPr/>
          </a:p>
        </p:txBody>
      </p:sp>
      <p:grpSp>
        <p:nvGrpSpPr>
          <p:cNvPr id="145" name="Google Shape;145;p18"/>
          <p:cNvGrpSpPr/>
          <p:nvPr/>
        </p:nvGrpSpPr>
        <p:grpSpPr>
          <a:xfrm>
            <a:off x="2288354" y="1291707"/>
            <a:ext cx="408386" cy="345080"/>
            <a:chOff x="3918650" y="293075"/>
            <a:chExt cx="488500" cy="412775"/>
          </a:xfrm>
        </p:grpSpPr>
        <p:sp>
          <p:nvSpPr>
            <p:cNvPr id="146" name="Google Shape;146;p1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66C4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7" name="Google Shape;147;p1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66C4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8" name="Google Shape;148;p1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66C4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49" name="Google Shape;149;p18"/>
          <p:cNvSpPr txBox="1">
            <a:spLocks noGrp="1"/>
          </p:cNvSpPr>
          <p:nvPr>
            <p:ph type="body" idx="1"/>
          </p:nvPr>
        </p:nvSpPr>
        <p:spPr>
          <a:xfrm>
            <a:off x="2288350" y="2291268"/>
            <a:ext cx="9177300" cy="4096800"/>
          </a:xfrm>
          <a:prstGeom prst="rect">
            <a:avLst/>
          </a:prstGeom>
          <a:noFill/>
          <a:ln>
            <a:noFill/>
          </a:ln>
        </p:spPr>
        <p:txBody>
          <a:bodyPr spcFirstLastPara="1" wrap="square" lIns="45700" tIns="45700" rIns="45700" bIns="45700" anchor="t" anchorCtr="0">
            <a:normAutofit/>
          </a:bodyPr>
          <a:lstStyle/>
          <a:p>
            <a:pPr marL="387350" lvl="0" indent="-273050" algn="l" rtl="0">
              <a:lnSpc>
                <a:spcPct val="150000"/>
              </a:lnSpc>
              <a:spcBef>
                <a:spcPts val="0"/>
              </a:spcBef>
              <a:spcAft>
                <a:spcPts val="0"/>
              </a:spcAft>
              <a:buSzPts val="1800"/>
              <a:buFont typeface="Arial"/>
              <a:buChar char="•"/>
            </a:pPr>
            <a:r>
              <a:rPr lang="en-US" sz="1800">
                <a:latin typeface="Poppins Medium"/>
                <a:ea typeface="Poppins Medium"/>
                <a:cs typeface="Poppins Medium"/>
                <a:sym typeface="Poppins Medium"/>
              </a:rPr>
              <a:t>Landmark Measurement</a:t>
            </a:r>
            <a:r>
              <a:rPr lang="en-US" sz="1800">
                <a:latin typeface="Poppins Light"/>
                <a:ea typeface="Poppins Light"/>
                <a:cs typeface="Poppins Light"/>
                <a:sym typeface="Poppins Light"/>
              </a:rPr>
              <a:t> :</a:t>
            </a:r>
            <a:br>
              <a:rPr lang="en-US" sz="1800">
                <a:latin typeface="Poppins Light"/>
                <a:ea typeface="Poppins Light"/>
                <a:cs typeface="Poppins Light"/>
                <a:sym typeface="Poppins Light"/>
              </a:rPr>
            </a:br>
            <a:r>
              <a:rPr lang="en-US" sz="1800">
                <a:latin typeface="Poppins Light"/>
                <a:ea typeface="Poppins Light"/>
                <a:cs typeface="Poppins Light"/>
                <a:sym typeface="Poppins Light"/>
              </a:rPr>
              <a:t>- QR Key-point detection &amp; Depth estimation</a:t>
            </a:r>
            <a:endParaRPr sz="1800">
              <a:latin typeface="Poppins Light"/>
              <a:ea typeface="Poppins Light"/>
              <a:cs typeface="Poppins Light"/>
              <a:sym typeface="Poppins Light"/>
            </a:endParaRPr>
          </a:p>
          <a:p>
            <a:pPr marL="0" lvl="0" indent="0" algn="l" rtl="0">
              <a:lnSpc>
                <a:spcPct val="100000"/>
              </a:lnSpc>
              <a:spcBef>
                <a:spcPts val="0"/>
              </a:spcBef>
              <a:spcAft>
                <a:spcPts val="0"/>
              </a:spcAft>
              <a:buNone/>
            </a:pPr>
            <a:r>
              <a:rPr lang="en-US" sz="1800">
                <a:latin typeface="Poppins Light"/>
                <a:ea typeface="Poppins Light"/>
                <a:cs typeface="Poppins Light"/>
                <a:sym typeface="Poppins Light"/>
              </a:rPr>
              <a:t>	</a:t>
            </a:r>
            <a:endParaRPr sz="1800">
              <a:latin typeface="Poppins Light"/>
              <a:ea typeface="Poppins Light"/>
              <a:cs typeface="Poppins Light"/>
              <a:sym typeface="Poppins Light"/>
            </a:endParaRPr>
          </a:p>
          <a:p>
            <a:pPr marL="387350" lvl="0" indent="-273050" algn="l" rtl="0">
              <a:lnSpc>
                <a:spcPct val="150000"/>
              </a:lnSpc>
              <a:spcBef>
                <a:spcPts val="0"/>
              </a:spcBef>
              <a:spcAft>
                <a:spcPts val="0"/>
              </a:spcAft>
              <a:buSzPts val="1800"/>
              <a:buFont typeface="Arial"/>
              <a:buChar char="•"/>
            </a:pPr>
            <a:r>
              <a:rPr lang="en-US" sz="1800">
                <a:latin typeface="Poppins Medium"/>
                <a:ea typeface="Poppins Medium"/>
                <a:cs typeface="Poppins Medium"/>
                <a:sym typeface="Poppins Medium"/>
              </a:rPr>
              <a:t>Camera Projection Model</a:t>
            </a:r>
            <a:r>
              <a:rPr lang="en-US" sz="1800">
                <a:latin typeface="Poppins Light"/>
                <a:ea typeface="Poppins Light"/>
                <a:cs typeface="Poppins Light"/>
                <a:sym typeface="Poppins Light"/>
              </a:rPr>
              <a:t> : </a:t>
            </a:r>
            <a:br>
              <a:rPr lang="en-US" sz="1800">
                <a:latin typeface="Poppins Light"/>
                <a:ea typeface="Poppins Light"/>
                <a:cs typeface="Poppins Light"/>
                <a:sym typeface="Poppins Light"/>
              </a:rPr>
            </a:br>
            <a:r>
              <a:rPr lang="en-US" sz="1800">
                <a:latin typeface="Poppins Light"/>
                <a:ea typeface="Poppins Light"/>
                <a:cs typeface="Poppins Light"/>
                <a:sym typeface="Poppins Light"/>
              </a:rPr>
              <a:t>- Image coordinates to Camera coordinates</a:t>
            </a:r>
            <a:endParaRPr sz="1800">
              <a:latin typeface="Poppins Light"/>
              <a:ea typeface="Poppins Light"/>
              <a:cs typeface="Poppins Light"/>
              <a:sym typeface="Poppins Light"/>
            </a:endParaRPr>
          </a:p>
          <a:p>
            <a:pPr marL="457200" lvl="0" indent="0" algn="l" rtl="0">
              <a:spcBef>
                <a:spcPts val="0"/>
              </a:spcBef>
              <a:spcAft>
                <a:spcPts val="0"/>
              </a:spcAft>
              <a:buNone/>
            </a:pPr>
            <a:endParaRPr sz="1800">
              <a:latin typeface="Poppins Light"/>
              <a:ea typeface="Poppins Light"/>
              <a:cs typeface="Poppins Light"/>
              <a:sym typeface="Poppins Light"/>
            </a:endParaRPr>
          </a:p>
          <a:p>
            <a:pPr marL="457200" lvl="0" indent="-342900" algn="l" rtl="0">
              <a:spcBef>
                <a:spcPts val="0"/>
              </a:spcBef>
              <a:spcAft>
                <a:spcPts val="0"/>
              </a:spcAft>
              <a:buSzPts val="1800"/>
              <a:buFont typeface="Poppins"/>
              <a:buChar char="•"/>
            </a:pPr>
            <a:r>
              <a:rPr lang="en-US" sz="1800">
                <a:latin typeface="Poppins Medium"/>
                <a:ea typeface="Poppins Medium"/>
                <a:cs typeface="Poppins Medium"/>
                <a:sym typeface="Poppins Medium"/>
              </a:rPr>
              <a:t>EKF-based Camera Localization</a:t>
            </a:r>
            <a:endParaRPr sz="1800">
              <a:latin typeface="Poppins Light"/>
              <a:ea typeface="Poppins Light"/>
              <a:cs typeface="Poppins Light"/>
              <a:sym typeface="Poppins Light"/>
            </a:endParaRPr>
          </a:p>
          <a:p>
            <a:pPr marL="0" lvl="0" indent="0" algn="l" rtl="0">
              <a:spcBef>
                <a:spcPts val="1000"/>
              </a:spcBef>
              <a:spcAft>
                <a:spcPts val="0"/>
              </a:spcAft>
              <a:buNone/>
            </a:pPr>
            <a:r>
              <a:rPr lang="en-US" sz="1800">
                <a:latin typeface="Poppins Light"/>
                <a:ea typeface="Poppins Light"/>
                <a:cs typeface="Poppins Light"/>
                <a:sym typeface="Poppins Light"/>
              </a:rPr>
              <a:t>	</a:t>
            </a:r>
            <a:endParaRPr sz="1800">
              <a:latin typeface="Poppins Light"/>
              <a:ea typeface="Poppins Light"/>
              <a:cs typeface="Poppins Light"/>
              <a:sym typeface="Poppins Light"/>
            </a:endParaRPr>
          </a:p>
          <a:p>
            <a:pPr marL="457200" lvl="0" indent="-342900" algn="l" rtl="0">
              <a:lnSpc>
                <a:spcPct val="150000"/>
              </a:lnSpc>
              <a:spcBef>
                <a:spcPts val="0"/>
              </a:spcBef>
              <a:spcAft>
                <a:spcPts val="0"/>
              </a:spcAft>
              <a:buSzPts val="1800"/>
              <a:buChar char="•"/>
            </a:pPr>
            <a:r>
              <a:rPr lang="en-US" sz="1800">
                <a:latin typeface="Poppins Medium"/>
                <a:ea typeface="Poppins Medium"/>
                <a:cs typeface="Poppins Medium"/>
                <a:sym typeface="Poppins Medium"/>
              </a:rPr>
              <a:t>Calibration</a:t>
            </a:r>
            <a:r>
              <a:rPr lang="en-US" sz="1800">
                <a:latin typeface="Poppins Light"/>
                <a:ea typeface="Poppins Light"/>
                <a:cs typeface="Poppins Light"/>
                <a:sym typeface="Poppins Light"/>
              </a:rPr>
              <a:t> :</a:t>
            </a:r>
            <a:endParaRPr sz="1800">
              <a:latin typeface="Poppins Light"/>
              <a:ea typeface="Poppins Light"/>
              <a:cs typeface="Poppins Light"/>
              <a:sym typeface="Poppins Light"/>
            </a:endParaRPr>
          </a:p>
          <a:p>
            <a:pPr marL="457200" lvl="0" indent="0" algn="l" rtl="0">
              <a:lnSpc>
                <a:spcPct val="150000"/>
              </a:lnSpc>
              <a:spcBef>
                <a:spcPts val="0"/>
              </a:spcBef>
              <a:spcAft>
                <a:spcPts val="0"/>
              </a:spcAft>
              <a:buNone/>
            </a:pPr>
            <a:r>
              <a:rPr lang="en-US" sz="1800">
                <a:latin typeface="Poppins Light"/>
                <a:ea typeface="Poppins Light"/>
                <a:cs typeface="Poppins Light"/>
                <a:sym typeface="Poppins Light"/>
              </a:rPr>
              <a:t>- World to Camera Transformation Matrix</a:t>
            </a:r>
            <a:endParaRPr sz="1800">
              <a:latin typeface="Poppins Light"/>
              <a:ea typeface="Poppins Light"/>
              <a:cs typeface="Poppins Light"/>
              <a:sym typeface="Poppins Light"/>
            </a:endParaRPr>
          </a:p>
        </p:txBody>
      </p:sp>
      <p:sp>
        <p:nvSpPr>
          <p:cNvPr id="150" name="Google Shape;150;p18"/>
          <p:cNvSpPr txBox="1">
            <a:spLocks noGrp="1"/>
          </p:cNvSpPr>
          <p:nvPr>
            <p:ph type="body" idx="4294967295"/>
          </p:nvPr>
        </p:nvSpPr>
        <p:spPr>
          <a:xfrm>
            <a:off x="3154362" y="1141147"/>
            <a:ext cx="5883300" cy="646200"/>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5D5D5D"/>
              </a:buClr>
              <a:buSzPts val="3600"/>
              <a:buNone/>
            </a:pPr>
            <a:r>
              <a:rPr lang="en-US" sz="3000">
                <a:solidFill>
                  <a:schemeClr val="dk1"/>
                </a:solidFill>
                <a:latin typeface="Poppins SemiBold"/>
                <a:ea typeface="Poppins SemiBold"/>
                <a:cs typeface="Poppins SemiBold"/>
                <a:sym typeface="Poppins SemiBold"/>
              </a:rPr>
              <a:t>Methodology</a:t>
            </a:r>
            <a:endParaRPr sz="3000">
              <a:solidFill>
                <a:schemeClr val="dk1"/>
              </a:solidFill>
              <a:latin typeface="Poppins SemiBold"/>
              <a:ea typeface="Poppins SemiBold"/>
              <a:cs typeface="Poppins SemiBold"/>
              <a:sym typeface="Poppi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body" idx="4294967295"/>
          </p:nvPr>
        </p:nvSpPr>
        <p:spPr>
          <a:xfrm>
            <a:off x="3154362" y="195222"/>
            <a:ext cx="5883300" cy="646200"/>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rgbClr val="5D5D5D"/>
              </a:buClr>
              <a:buSzPts val="3600"/>
              <a:buNone/>
            </a:pPr>
            <a:r>
              <a:rPr lang="en-US" sz="2500">
                <a:solidFill>
                  <a:schemeClr val="dk1"/>
                </a:solidFill>
                <a:latin typeface="Poppins SemiBold"/>
                <a:ea typeface="Poppins SemiBold"/>
                <a:cs typeface="Poppins SemiBold"/>
                <a:sym typeface="Poppins SemiBold"/>
              </a:rPr>
              <a:t>System Overview</a:t>
            </a:r>
            <a:endParaRPr sz="2500">
              <a:solidFill>
                <a:schemeClr val="dk1"/>
              </a:solidFill>
              <a:latin typeface="Poppins SemiBold"/>
              <a:ea typeface="Poppins SemiBold"/>
              <a:cs typeface="Poppins SemiBold"/>
              <a:sym typeface="Poppins SemiBold"/>
            </a:endParaRPr>
          </a:p>
        </p:txBody>
      </p:sp>
      <p:pic>
        <p:nvPicPr>
          <p:cNvPr id="156" name="Google Shape;156;p19"/>
          <p:cNvPicPr preferRelativeResize="0"/>
          <p:nvPr/>
        </p:nvPicPr>
        <p:blipFill>
          <a:blip r:embed="rId3">
            <a:alphaModFix/>
          </a:blip>
          <a:stretch>
            <a:fillRect/>
          </a:stretch>
        </p:blipFill>
        <p:spPr>
          <a:xfrm>
            <a:off x="799601" y="841425"/>
            <a:ext cx="10925852" cy="5852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body" idx="1"/>
          </p:nvPr>
        </p:nvSpPr>
        <p:spPr>
          <a:xfrm>
            <a:off x="2882075" y="3044825"/>
            <a:ext cx="6427800" cy="7683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latin typeface="Montserrat Medium"/>
                <a:ea typeface="Montserrat Medium"/>
                <a:cs typeface="Montserrat Medium"/>
                <a:sym typeface="Montserrat Medium"/>
              </a:rPr>
              <a:t>Experimental Setup &amp; </a:t>
            </a:r>
            <a:br>
              <a:rPr lang="en-US">
                <a:latin typeface="Montserrat Medium"/>
                <a:ea typeface="Montserrat Medium"/>
                <a:cs typeface="Montserrat Medium"/>
                <a:sym typeface="Montserrat Medium"/>
              </a:rPr>
            </a:br>
            <a:r>
              <a:rPr lang="en-US">
                <a:latin typeface="Montserrat Medium"/>
                <a:ea typeface="Montserrat Medium"/>
                <a:cs typeface="Montserrat Medium"/>
                <a:sym typeface="Montserrat Medium"/>
              </a:rPr>
              <a:t>Results</a:t>
            </a:r>
            <a:endParaRPr>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body" idx="4294967295"/>
          </p:nvPr>
        </p:nvSpPr>
        <p:spPr>
          <a:xfrm>
            <a:off x="3154362" y="1141147"/>
            <a:ext cx="5883300" cy="646200"/>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5D5D5D"/>
              </a:buClr>
              <a:buSzPts val="3600"/>
              <a:buNone/>
            </a:pPr>
            <a:r>
              <a:rPr lang="en-US" sz="3000">
                <a:solidFill>
                  <a:schemeClr val="dk1"/>
                </a:solidFill>
                <a:latin typeface="Poppins SemiBold"/>
                <a:ea typeface="Poppins SemiBold"/>
                <a:cs typeface="Poppins SemiBold"/>
                <a:sym typeface="Poppins SemiBold"/>
              </a:rPr>
              <a:t>System Description</a:t>
            </a:r>
            <a:endParaRPr sz="3000">
              <a:solidFill>
                <a:schemeClr val="dk1"/>
              </a:solidFill>
              <a:latin typeface="Poppins SemiBold"/>
              <a:ea typeface="Poppins SemiBold"/>
              <a:cs typeface="Poppins SemiBold"/>
              <a:sym typeface="Poppins SemiBold"/>
            </a:endParaRPr>
          </a:p>
        </p:txBody>
      </p:sp>
      <p:grpSp>
        <p:nvGrpSpPr>
          <p:cNvPr id="167" name="Google Shape;167;p21"/>
          <p:cNvGrpSpPr/>
          <p:nvPr/>
        </p:nvGrpSpPr>
        <p:grpSpPr>
          <a:xfrm>
            <a:off x="2516397" y="1288645"/>
            <a:ext cx="215437" cy="351204"/>
            <a:chOff x="6730350" y="2315900"/>
            <a:chExt cx="257700" cy="420100"/>
          </a:xfrm>
        </p:grpSpPr>
        <p:sp>
          <p:nvSpPr>
            <p:cNvPr id="168" name="Google Shape;168;p21"/>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00"/>
            </a:solidFill>
            <a:ln w="9525" cap="flat" cmpd="sng">
              <a:solidFill>
                <a:srgbClr val="8C8C8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9" name="Google Shape;169;p21"/>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00"/>
            </a:solidFill>
            <a:ln w="9525" cap="flat" cmpd="sng">
              <a:solidFill>
                <a:srgbClr val="8C8C8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0" name="Google Shape;170;p21"/>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00"/>
            </a:solidFill>
            <a:ln w="9525" cap="flat" cmpd="sng">
              <a:solidFill>
                <a:srgbClr val="8C8C8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1" name="Google Shape;171;p21"/>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2" name="Google Shape;172;p21"/>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00"/>
            </a:solidFill>
            <a:ln w="9525" cap="flat" cmpd="sng">
              <a:solidFill>
                <a:srgbClr val="8C8C8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73" name="Google Shape;173;p21"/>
          <p:cNvSpPr txBox="1">
            <a:spLocks noGrp="1"/>
          </p:cNvSpPr>
          <p:nvPr>
            <p:ph type="sldNum" idx="12"/>
          </p:nvPr>
        </p:nvSpPr>
        <p:spPr>
          <a:xfrm>
            <a:off x="2346325" y="6318042"/>
            <a:ext cx="350400" cy="338700"/>
          </a:xfrm>
          <a:prstGeom prst="rect">
            <a:avLst/>
          </a:prstGeom>
        </p:spPr>
        <p:txBody>
          <a:bodyPr spcFirstLastPara="1" wrap="square" lIns="45700" tIns="45700" rIns="45700" bIns="45700" anchor="ctr" anchorCtr="0">
            <a:spAutoFit/>
          </a:bodyPr>
          <a:lstStyle/>
          <a:p>
            <a:pPr marL="0" lvl="0" indent="0" algn="l" rtl="0">
              <a:spcBef>
                <a:spcPts val="0"/>
              </a:spcBef>
              <a:spcAft>
                <a:spcPts val="0"/>
              </a:spcAft>
              <a:buClr>
                <a:srgbClr val="828282"/>
              </a:buClr>
              <a:buSzPts val="1600"/>
              <a:buFont typeface="Open Sans"/>
              <a:buNone/>
            </a:pPr>
            <a:fld id="{00000000-1234-1234-1234-123412341234}" type="slidenum">
              <a:rPr lang="en-US"/>
              <a:t>7</a:t>
            </a:fld>
            <a:endParaRPr/>
          </a:p>
        </p:txBody>
      </p:sp>
      <p:sp>
        <p:nvSpPr>
          <p:cNvPr id="174" name="Google Shape;174;p21"/>
          <p:cNvSpPr txBox="1">
            <a:spLocks noGrp="1"/>
          </p:cNvSpPr>
          <p:nvPr>
            <p:ph type="body" idx="1"/>
          </p:nvPr>
        </p:nvSpPr>
        <p:spPr>
          <a:xfrm>
            <a:off x="2186500" y="2279425"/>
            <a:ext cx="9675600" cy="4096800"/>
          </a:xfrm>
          <a:prstGeom prst="rect">
            <a:avLst/>
          </a:prstGeom>
          <a:noFill/>
          <a:ln>
            <a:noFill/>
          </a:ln>
        </p:spPr>
        <p:txBody>
          <a:bodyPr spcFirstLastPara="1" wrap="square" lIns="45700" tIns="45700" rIns="45700" bIns="45700" anchor="t" anchorCtr="0">
            <a:normAutofit/>
          </a:bodyPr>
          <a:lstStyle/>
          <a:p>
            <a:pPr marL="387350" lvl="0" indent="-273050" algn="l" rtl="0">
              <a:lnSpc>
                <a:spcPct val="150000"/>
              </a:lnSpc>
              <a:spcBef>
                <a:spcPts val="0"/>
              </a:spcBef>
              <a:spcAft>
                <a:spcPts val="0"/>
              </a:spcAft>
              <a:buSzPts val="1800"/>
              <a:buFont typeface="Arial"/>
              <a:buChar char="•"/>
            </a:pPr>
            <a:r>
              <a:rPr lang="en-US" sz="1800" b="1">
                <a:latin typeface="Poppins"/>
                <a:ea typeface="Poppins"/>
                <a:cs typeface="Poppins"/>
                <a:sym typeface="Poppins"/>
              </a:rPr>
              <a:t>Sensor :   </a:t>
            </a:r>
            <a:r>
              <a:rPr lang="en-US" sz="1800">
                <a:latin typeface="Poppins"/>
                <a:ea typeface="Poppins"/>
                <a:cs typeface="Poppins"/>
                <a:sym typeface="Poppins"/>
              </a:rPr>
              <a:t>Intel Realsense</a:t>
            </a:r>
            <a:r>
              <a:rPr lang="en-US" sz="1800" b="1">
                <a:latin typeface="Poppins"/>
                <a:ea typeface="Poppins"/>
                <a:cs typeface="Poppins"/>
                <a:sym typeface="Poppins"/>
              </a:rPr>
              <a:t> </a:t>
            </a:r>
            <a:r>
              <a:rPr lang="en-US" sz="1800">
                <a:latin typeface="Poppins"/>
                <a:ea typeface="Poppins"/>
                <a:cs typeface="Poppins"/>
                <a:sym typeface="Poppins"/>
              </a:rPr>
              <a:t>D435i camera with RGB and Depth data extraction</a:t>
            </a:r>
            <a:br>
              <a:rPr lang="en-US" sz="1800">
                <a:latin typeface="Poppins Light"/>
                <a:ea typeface="Poppins Light"/>
                <a:cs typeface="Poppins Light"/>
                <a:sym typeface="Poppins Light"/>
              </a:rPr>
            </a:br>
            <a:endParaRPr sz="1400">
              <a:latin typeface="Poppins Light"/>
              <a:ea typeface="Poppins Light"/>
              <a:cs typeface="Poppins Light"/>
              <a:sym typeface="Poppins Light"/>
            </a:endParaRPr>
          </a:p>
          <a:p>
            <a:pPr marL="387350" lvl="0" indent="-273050" algn="l" rtl="0">
              <a:lnSpc>
                <a:spcPct val="150000"/>
              </a:lnSpc>
              <a:spcBef>
                <a:spcPts val="0"/>
              </a:spcBef>
              <a:spcAft>
                <a:spcPts val="0"/>
              </a:spcAft>
              <a:buSzPts val="1800"/>
              <a:buFont typeface="Arial"/>
              <a:buChar char="•"/>
            </a:pPr>
            <a:r>
              <a:rPr lang="en-US" sz="1800" b="1">
                <a:latin typeface="Poppins"/>
                <a:ea typeface="Poppins"/>
                <a:cs typeface="Poppins"/>
                <a:sym typeface="Poppins"/>
              </a:rPr>
              <a:t>Robot Manipulator :   </a:t>
            </a:r>
            <a:r>
              <a:rPr lang="en-US" sz="1800">
                <a:latin typeface="Poppins"/>
                <a:ea typeface="Poppins"/>
                <a:cs typeface="Poppins"/>
                <a:sym typeface="Poppins"/>
              </a:rPr>
              <a:t>Universal Robots</a:t>
            </a:r>
            <a:r>
              <a:rPr lang="en-US" sz="1800" b="1">
                <a:latin typeface="Poppins"/>
                <a:ea typeface="Poppins"/>
                <a:cs typeface="Poppins"/>
                <a:sym typeface="Poppins"/>
              </a:rPr>
              <a:t> </a:t>
            </a:r>
            <a:r>
              <a:rPr lang="en-US" sz="1800">
                <a:latin typeface="Poppins"/>
                <a:ea typeface="Poppins"/>
                <a:cs typeface="Poppins"/>
                <a:sym typeface="Poppins"/>
              </a:rPr>
              <a:t>- UR5 Arm (6DoF)</a:t>
            </a:r>
            <a:endParaRPr sz="1800">
              <a:latin typeface="Poppins"/>
              <a:ea typeface="Poppins"/>
              <a:cs typeface="Poppins"/>
              <a:sym typeface="Poppins"/>
            </a:endParaRPr>
          </a:p>
          <a:p>
            <a:pPr marL="101600" lvl="0" indent="0" algn="l" rtl="0">
              <a:lnSpc>
                <a:spcPct val="150000"/>
              </a:lnSpc>
              <a:spcBef>
                <a:spcPts val="0"/>
              </a:spcBef>
              <a:spcAft>
                <a:spcPts val="0"/>
              </a:spcAft>
              <a:buSzPts val="2000"/>
              <a:buNone/>
            </a:pPr>
            <a:endParaRPr sz="1400">
              <a:latin typeface="Poppins Light"/>
              <a:ea typeface="Poppins Light"/>
              <a:cs typeface="Poppins Light"/>
              <a:sym typeface="Poppins Light"/>
            </a:endParaRPr>
          </a:p>
          <a:p>
            <a:pPr marL="387350" lvl="0" indent="-273050" algn="l" rtl="0">
              <a:lnSpc>
                <a:spcPct val="150000"/>
              </a:lnSpc>
              <a:spcBef>
                <a:spcPts val="0"/>
              </a:spcBef>
              <a:spcAft>
                <a:spcPts val="0"/>
              </a:spcAft>
              <a:buSzPts val="1800"/>
              <a:buFont typeface="Poppins"/>
              <a:buChar char="•"/>
            </a:pPr>
            <a:r>
              <a:rPr lang="en-US" sz="1800" b="1">
                <a:latin typeface="Poppins"/>
                <a:ea typeface="Poppins"/>
                <a:cs typeface="Poppins"/>
                <a:sym typeface="Poppins"/>
              </a:rPr>
              <a:t>Landmark :   </a:t>
            </a:r>
            <a:r>
              <a:rPr lang="en-US" sz="1800">
                <a:latin typeface="Poppins"/>
                <a:ea typeface="Poppins"/>
                <a:cs typeface="Poppins"/>
                <a:sym typeface="Poppins"/>
              </a:rPr>
              <a:t>Set of 8 static Quick-Response (QR) Markers</a:t>
            </a:r>
            <a:endParaRPr sz="1800">
              <a:latin typeface="Poppins"/>
              <a:ea typeface="Poppins"/>
              <a:cs typeface="Poppins"/>
              <a:sym typeface="Poppins"/>
            </a:endParaRPr>
          </a:p>
          <a:p>
            <a:pPr marL="457200" lvl="0" indent="0" algn="l" rtl="0">
              <a:lnSpc>
                <a:spcPct val="150000"/>
              </a:lnSpc>
              <a:spcBef>
                <a:spcPts val="0"/>
              </a:spcBef>
              <a:spcAft>
                <a:spcPts val="0"/>
              </a:spcAft>
              <a:buNone/>
            </a:pPr>
            <a:endParaRPr sz="1400">
              <a:latin typeface="Poppins"/>
              <a:ea typeface="Poppins"/>
              <a:cs typeface="Poppins"/>
              <a:sym typeface="Poppins"/>
            </a:endParaRPr>
          </a:p>
          <a:p>
            <a:pPr marL="0" lvl="0" indent="457200" algn="l" rtl="0">
              <a:lnSpc>
                <a:spcPct val="150000"/>
              </a:lnSpc>
              <a:spcBef>
                <a:spcPts val="0"/>
              </a:spcBef>
              <a:spcAft>
                <a:spcPts val="0"/>
              </a:spcAft>
              <a:buNone/>
            </a:pPr>
            <a:r>
              <a:rPr lang="en-US" sz="1800" b="1">
                <a:latin typeface="Poppins"/>
                <a:ea typeface="Poppins"/>
                <a:cs typeface="Poppins"/>
                <a:sym typeface="Poppins"/>
              </a:rPr>
              <a:t>    </a:t>
            </a:r>
            <a:r>
              <a:rPr lang="en-US" sz="1800" b="1" u="sng">
                <a:latin typeface="Montserrat"/>
                <a:ea typeface="Montserrat"/>
                <a:cs typeface="Montserrat"/>
                <a:sym typeface="Montserrat"/>
              </a:rPr>
              <a:t>Assumptions: </a:t>
            </a:r>
            <a:br>
              <a:rPr lang="en-US" sz="1800">
                <a:latin typeface="Poppins"/>
                <a:ea typeface="Poppins"/>
                <a:cs typeface="Poppins"/>
                <a:sym typeface="Poppins"/>
              </a:rPr>
            </a:br>
            <a:r>
              <a:rPr lang="en-US" sz="1800">
                <a:latin typeface="Poppins"/>
                <a:ea typeface="Poppins"/>
                <a:cs typeface="Poppins"/>
                <a:sym typeface="Poppins"/>
              </a:rPr>
              <a:t>		- Fully calibrated UR5 manipulator</a:t>
            </a:r>
            <a:br>
              <a:rPr lang="en-US" sz="1800">
                <a:latin typeface="Poppins"/>
                <a:ea typeface="Poppins"/>
                <a:cs typeface="Poppins"/>
                <a:sym typeface="Poppins"/>
              </a:rPr>
            </a:br>
            <a:r>
              <a:rPr lang="en-US" sz="1800">
                <a:latin typeface="Poppins"/>
                <a:ea typeface="Poppins"/>
                <a:cs typeface="Poppins"/>
                <a:sym typeface="Poppins"/>
              </a:rPr>
              <a:t>		- Camera to End-effector transform “X” remains same throughout</a:t>
            </a:r>
            <a:br>
              <a:rPr lang="en-US" sz="1800">
                <a:latin typeface="Poppins"/>
                <a:ea typeface="Poppins"/>
                <a:cs typeface="Poppins"/>
                <a:sym typeface="Poppins"/>
              </a:rPr>
            </a:br>
            <a:r>
              <a:rPr lang="en-US" sz="1800">
                <a:latin typeface="Poppins"/>
                <a:ea typeface="Poppins"/>
                <a:cs typeface="Poppins"/>
                <a:sym typeface="Poppins"/>
              </a:rPr>
              <a:t>		- Camera position fixed and observes all landmarks at each measurement</a:t>
            </a:r>
            <a:endParaRPr sz="18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p:nvPr/>
        </p:nvSpPr>
        <p:spPr>
          <a:xfrm>
            <a:off x="1346600" y="1735325"/>
            <a:ext cx="10786800" cy="76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2"/>
          <p:cNvPicPr preferRelativeResize="0"/>
          <p:nvPr/>
        </p:nvPicPr>
        <p:blipFill rotWithShape="1">
          <a:blip r:embed="rId3"/>
          <a:srcRect l="2869" t="9066" r="7749" b="23067"/>
          <a:stretch/>
        </p:blipFill>
        <p:spPr>
          <a:xfrm>
            <a:off x="1578200" y="1031675"/>
            <a:ext cx="2367900" cy="2397300"/>
          </a:xfrm>
          <a:prstGeom prst="rect">
            <a:avLst/>
          </a:prstGeom>
        </p:spPr>
      </p:pic>
      <p:pic>
        <p:nvPicPr>
          <p:cNvPr id="181" name="Google Shape;181;p22"/>
          <p:cNvPicPr preferRelativeResize="0"/>
          <p:nvPr/>
        </p:nvPicPr>
        <p:blipFill rotWithShape="1">
          <a:blip r:embed="rId4"/>
          <a:srcRect l="2290" r="8923" b="11197"/>
          <a:stretch/>
        </p:blipFill>
        <p:spPr>
          <a:xfrm>
            <a:off x="4475700" y="208400"/>
            <a:ext cx="3284700" cy="5719800"/>
          </a:xfrm>
          <a:prstGeom prst="rect">
            <a:avLst/>
          </a:prstGeom>
        </p:spPr>
      </p:pic>
      <p:pic>
        <p:nvPicPr>
          <p:cNvPr id="182" name="Google Shape;182;p22"/>
          <p:cNvPicPr preferRelativeResize="0"/>
          <p:nvPr/>
        </p:nvPicPr>
        <p:blipFill>
          <a:blip r:embed="rId5"/>
          <a:stretch>
            <a:fillRect/>
          </a:stretch>
        </p:blipFill>
        <p:spPr>
          <a:xfrm>
            <a:off x="8492725" y="208400"/>
            <a:ext cx="3386100" cy="4929000"/>
          </a:xfrm>
          <a:prstGeom prst="rect">
            <a:avLst/>
          </a:prstGeom>
        </p:spPr>
      </p:pic>
      <p:sp>
        <p:nvSpPr>
          <p:cNvPr id="183" name="Google Shape;183;p22"/>
          <p:cNvSpPr txBox="1">
            <a:spLocks noGrp="1"/>
          </p:cNvSpPr>
          <p:nvPr>
            <p:ph type="sldNum" idx="12"/>
          </p:nvPr>
        </p:nvSpPr>
        <p:spPr>
          <a:xfrm>
            <a:off x="2346325" y="6318042"/>
            <a:ext cx="350400" cy="338700"/>
          </a:xfrm>
          <a:prstGeom prst="rect">
            <a:avLst/>
          </a:prstGeom>
        </p:spPr>
        <p:txBody>
          <a:bodyPr spcFirstLastPara="1" wrap="square" lIns="45700" tIns="45700" rIns="45700" bIns="45700" anchor="ctr" anchorCtr="0">
            <a:spAutoFit/>
          </a:bodyPr>
          <a:lstStyle/>
          <a:p>
            <a:pPr marL="0" lvl="0" indent="0" algn="l" rtl="0">
              <a:spcBef>
                <a:spcPts val="0"/>
              </a:spcBef>
              <a:spcAft>
                <a:spcPts val="0"/>
              </a:spcAft>
              <a:buClr>
                <a:srgbClr val="828282"/>
              </a:buClr>
              <a:buSzPts val="1600"/>
              <a:buFont typeface="Open Sans"/>
              <a:buNone/>
            </a:pPr>
            <a:fld id="{00000000-1234-1234-1234-123412341234}" type="slidenum">
              <a:rPr lang="en-US"/>
              <a:t>8</a:t>
            </a:fld>
            <a:endParaRPr/>
          </a:p>
        </p:txBody>
      </p:sp>
      <p:sp>
        <p:nvSpPr>
          <p:cNvPr id="188" name="Google Shape;188;p22"/>
          <p:cNvSpPr txBox="1"/>
          <p:nvPr/>
        </p:nvSpPr>
        <p:spPr>
          <a:xfrm>
            <a:off x="8217025" y="5241300"/>
            <a:ext cx="393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Poppins Medium"/>
                <a:ea typeface="Poppins Medium"/>
                <a:cs typeface="Poppins Medium"/>
                <a:sym typeface="Poppins Medium"/>
              </a:rPr>
              <a:t>Teach-Pendant with End-Effector Pose</a:t>
            </a:r>
            <a:endParaRPr>
              <a:latin typeface="Poppins Medium"/>
              <a:ea typeface="Poppins Medium"/>
              <a:cs typeface="Poppins Medium"/>
              <a:sym typeface="Poppins Medium"/>
            </a:endParaRPr>
          </a:p>
        </p:txBody>
      </p:sp>
      <p:sp>
        <p:nvSpPr>
          <p:cNvPr id="191" name="Google Shape;191;p22"/>
          <p:cNvSpPr/>
          <p:nvPr/>
        </p:nvSpPr>
        <p:spPr>
          <a:xfrm>
            <a:off x="1217475" y="6028925"/>
            <a:ext cx="6888900" cy="76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txBox="1"/>
          <p:nvPr/>
        </p:nvSpPr>
        <p:spPr>
          <a:xfrm>
            <a:off x="4189675" y="6041150"/>
            <a:ext cx="3795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Montserrat Medium"/>
                <a:ea typeface="Montserrat Medium"/>
                <a:cs typeface="Montserrat Medium"/>
                <a:sym typeface="Montserrat Medium"/>
              </a:rPr>
              <a:t>Test Setup for camera-mounted</a:t>
            </a:r>
            <a:br>
              <a:rPr lang="en-US">
                <a:latin typeface="Montserrat Medium"/>
                <a:ea typeface="Montserrat Medium"/>
                <a:cs typeface="Montserrat Medium"/>
                <a:sym typeface="Montserrat Medium"/>
              </a:rPr>
            </a:br>
            <a:r>
              <a:rPr lang="en-US">
                <a:latin typeface="Montserrat Medium"/>
                <a:ea typeface="Montserrat Medium"/>
                <a:cs typeface="Montserrat Medium"/>
                <a:sym typeface="Montserrat Medium"/>
              </a:rPr>
              <a:t>UR5 Manipulator</a:t>
            </a:r>
            <a:endParaRPr>
              <a:latin typeface="Montserrat Medium"/>
              <a:ea typeface="Montserrat Medium"/>
              <a:cs typeface="Montserrat Medium"/>
              <a:sym typeface="Montserrat Medium"/>
            </a:endParaRPr>
          </a:p>
        </p:txBody>
      </p:sp>
      <p:sp>
        <p:nvSpPr>
          <p:cNvPr id="194" name="Google Shape;194;p22"/>
          <p:cNvSpPr txBox="1"/>
          <p:nvPr/>
        </p:nvSpPr>
        <p:spPr>
          <a:xfrm>
            <a:off x="864200" y="294500"/>
            <a:ext cx="3795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Montserrat Medium"/>
                <a:ea typeface="Montserrat Medium"/>
                <a:cs typeface="Montserrat Medium"/>
                <a:sym typeface="Montserrat Medium"/>
              </a:rPr>
              <a:t>D435i Intel Realsense </a:t>
            </a:r>
            <a:br>
              <a:rPr lang="en-US">
                <a:latin typeface="Montserrat Medium"/>
                <a:ea typeface="Montserrat Medium"/>
                <a:cs typeface="Montserrat Medium"/>
                <a:sym typeface="Montserrat Medium"/>
              </a:rPr>
            </a:br>
            <a:r>
              <a:rPr lang="en-US">
                <a:latin typeface="Montserrat Medium"/>
                <a:ea typeface="Montserrat Medium"/>
                <a:cs typeface="Montserrat Medium"/>
                <a:sym typeface="Montserrat Medium"/>
              </a:rPr>
              <a:t>Depth Camera &amp; QR Markers</a:t>
            </a:r>
            <a:endParaRPr>
              <a:latin typeface="Montserrat Medium"/>
              <a:ea typeface="Montserrat Medium"/>
              <a:cs typeface="Montserrat Medium"/>
              <a:sym typeface="Montserrat Medium"/>
            </a:endParaRPr>
          </a:p>
        </p:txBody>
      </p:sp>
      <p:pic>
        <p:nvPicPr>
          <p:cNvPr id="195" name="Google Shape;195;p22"/>
          <p:cNvPicPr preferRelativeResize="0"/>
          <p:nvPr/>
        </p:nvPicPr>
        <p:blipFill>
          <a:blip r:embed="rId6">
            <a:alphaModFix/>
          </a:blip>
          <a:stretch>
            <a:fillRect/>
          </a:stretch>
        </p:blipFill>
        <p:spPr>
          <a:xfrm>
            <a:off x="1578200" y="3696706"/>
            <a:ext cx="2367899" cy="28918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sldNum" idx="12"/>
          </p:nvPr>
        </p:nvSpPr>
        <p:spPr>
          <a:xfrm>
            <a:off x="2346325" y="6318042"/>
            <a:ext cx="350415" cy="338554"/>
          </a:xfrm>
          <a:prstGeom prst="rect">
            <a:avLst/>
          </a:prstGeom>
          <a:noFill/>
          <a:ln>
            <a:noFill/>
          </a:ln>
        </p:spPr>
        <p:txBody>
          <a:bodyPr spcFirstLastPara="1" wrap="square" lIns="45700" tIns="45700" rIns="45700" bIns="45700" anchor="ctr" anchorCtr="0">
            <a:spAutoFit/>
          </a:bodyPr>
          <a:lstStyle/>
          <a:p>
            <a:pPr marL="0" lvl="0" indent="0" algn="l" rtl="0">
              <a:spcBef>
                <a:spcPts val="0"/>
              </a:spcBef>
              <a:spcAft>
                <a:spcPts val="0"/>
              </a:spcAft>
              <a:buClr>
                <a:srgbClr val="828282"/>
              </a:buClr>
              <a:buSzPts val="1600"/>
              <a:buFont typeface="Open Sans"/>
              <a:buNone/>
            </a:pPr>
            <a:fld id="{00000000-1234-1234-1234-123412341234}" type="slidenum">
              <a:rPr lang="en-US"/>
              <a:t>9</a:t>
            </a:fld>
            <a:endParaRPr/>
          </a:p>
        </p:txBody>
      </p:sp>
      <p:grpSp>
        <p:nvGrpSpPr>
          <p:cNvPr id="202" name="Google Shape;202;p23" descr="This image is an icon of pen and paper. "/>
          <p:cNvGrpSpPr/>
          <p:nvPr/>
        </p:nvGrpSpPr>
        <p:grpSpPr>
          <a:xfrm>
            <a:off x="2346308" y="1308140"/>
            <a:ext cx="346327" cy="344414"/>
            <a:chOff x="7018338" y="4656138"/>
            <a:chExt cx="287337" cy="285750"/>
          </a:xfrm>
        </p:grpSpPr>
        <p:sp>
          <p:nvSpPr>
            <p:cNvPr id="203" name="Google Shape;203;p23"/>
            <p:cNvSpPr/>
            <p:nvPr/>
          </p:nvSpPr>
          <p:spPr>
            <a:xfrm>
              <a:off x="7018338" y="4656138"/>
              <a:ext cx="230188" cy="285750"/>
            </a:xfrm>
            <a:custGeom>
              <a:avLst/>
              <a:gdLst/>
              <a:ahLst/>
              <a:cxnLst/>
              <a:rect l="l" t="t" r="r" b="b"/>
              <a:pathLst>
                <a:path w="723" h="903" extrusionOk="0">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rgbClr val="00265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 name="Google Shape;204;p23"/>
            <p:cNvSpPr/>
            <p:nvPr/>
          </p:nvSpPr>
          <p:spPr>
            <a:xfrm>
              <a:off x="7239000" y="4722813"/>
              <a:ext cx="66675" cy="128588"/>
            </a:xfrm>
            <a:custGeom>
              <a:avLst/>
              <a:gdLst/>
              <a:ahLst/>
              <a:cxnLst/>
              <a:rect l="l" t="t" r="r" b="b"/>
              <a:pathLst>
                <a:path w="210" h="407" extrusionOk="0">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rgbClr val="00265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 name="Google Shape;205;p23"/>
            <p:cNvSpPr/>
            <p:nvPr/>
          </p:nvSpPr>
          <p:spPr>
            <a:xfrm>
              <a:off x="7258050" y="4913313"/>
              <a:ext cx="47625" cy="28575"/>
            </a:xfrm>
            <a:custGeom>
              <a:avLst/>
              <a:gdLst/>
              <a:ahLst/>
              <a:cxnLst/>
              <a:rect l="l" t="t" r="r" b="b"/>
              <a:pathLst>
                <a:path w="151" h="90" extrusionOk="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rgbClr val="00265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6" name="Google Shape;206;p23"/>
            <p:cNvSpPr/>
            <p:nvPr/>
          </p:nvSpPr>
          <p:spPr>
            <a:xfrm>
              <a:off x="7258050" y="4837113"/>
              <a:ext cx="47625" cy="66675"/>
            </a:xfrm>
            <a:prstGeom prst="rect">
              <a:avLst/>
            </a:prstGeom>
            <a:solidFill>
              <a:srgbClr val="00265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7" name="Google Shape;207;p23"/>
          <p:cNvSpPr txBox="1">
            <a:spLocks noGrp="1"/>
          </p:cNvSpPr>
          <p:nvPr>
            <p:ph type="body" idx="4294967295"/>
          </p:nvPr>
        </p:nvSpPr>
        <p:spPr>
          <a:xfrm>
            <a:off x="2996537" y="1157247"/>
            <a:ext cx="5883300" cy="646200"/>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5D5D5D"/>
              </a:buClr>
              <a:buSzPts val="3600"/>
              <a:buNone/>
            </a:pPr>
            <a:r>
              <a:rPr lang="en-US" sz="3000">
                <a:solidFill>
                  <a:schemeClr val="dk1"/>
                </a:solidFill>
                <a:latin typeface="Poppins SemiBold"/>
                <a:ea typeface="Poppins SemiBold"/>
                <a:cs typeface="Poppins SemiBold"/>
                <a:sym typeface="Poppins SemiBold"/>
              </a:rPr>
              <a:t>Results: </a:t>
            </a:r>
            <a:r>
              <a:rPr lang="en-US" sz="3000">
                <a:solidFill>
                  <a:schemeClr val="accent6"/>
                </a:solidFill>
                <a:latin typeface="Poppins SemiBold"/>
                <a:ea typeface="Poppins SemiBold"/>
                <a:cs typeface="Poppins SemiBold"/>
                <a:sym typeface="Poppins SemiBold"/>
              </a:rPr>
              <a:t>Localization</a:t>
            </a:r>
            <a:endParaRPr sz="3000">
              <a:solidFill>
                <a:schemeClr val="accent6"/>
              </a:solidFill>
              <a:latin typeface="Poppins SemiBold"/>
              <a:ea typeface="Poppins SemiBold"/>
              <a:cs typeface="Poppins SemiBold"/>
              <a:sym typeface="Poppins SemiBold"/>
            </a:endParaRPr>
          </a:p>
        </p:txBody>
      </p:sp>
      <p:pic>
        <p:nvPicPr>
          <p:cNvPr id="208" name="Google Shape;208;p23"/>
          <p:cNvPicPr preferRelativeResize="0"/>
          <p:nvPr/>
        </p:nvPicPr>
        <p:blipFill>
          <a:blip r:embed="rId3">
            <a:alphaModFix/>
          </a:blip>
          <a:stretch>
            <a:fillRect/>
          </a:stretch>
        </p:blipFill>
        <p:spPr>
          <a:xfrm>
            <a:off x="1487508" y="2193243"/>
            <a:ext cx="6559846" cy="3978725"/>
          </a:xfrm>
          <a:prstGeom prst="rect">
            <a:avLst/>
          </a:prstGeom>
          <a:noFill/>
          <a:ln>
            <a:noFill/>
          </a:ln>
        </p:spPr>
      </p:pic>
      <p:sp>
        <p:nvSpPr>
          <p:cNvPr id="209" name="Google Shape;209;p23"/>
          <p:cNvSpPr/>
          <p:nvPr/>
        </p:nvSpPr>
        <p:spPr>
          <a:xfrm>
            <a:off x="3684150" y="5488900"/>
            <a:ext cx="3248400" cy="510300"/>
          </a:xfrm>
          <a:prstGeom prst="rect">
            <a:avLst/>
          </a:prstGeom>
          <a:noFill/>
          <a:ln w="28575" cap="flat" cmpd="sng">
            <a:solidFill>
              <a:srgbClr val="00A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3"/>
          <p:cNvPicPr preferRelativeResize="0"/>
          <p:nvPr/>
        </p:nvPicPr>
        <p:blipFill rotWithShape="1">
          <a:blip r:embed="rId4">
            <a:alphaModFix/>
          </a:blip>
          <a:srcRect l="33153" t="10633" r="30911" b="16580"/>
          <a:stretch/>
        </p:blipFill>
        <p:spPr>
          <a:xfrm>
            <a:off x="7972225" y="2084738"/>
            <a:ext cx="4219776" cy="4195750"/>
          </a:xfrm>
          <a:prstGeom prst="rect">
            <a:avLst/>
          </a:prstGeom>
          <a:noFill/>
          <a:ln>
            <a:noFill/>
          </a:ln>
        </p:spPr>
      </p:pic>
      <p:pic>
        <p:nvPicPr>
          <p:cNvPr id="211" name="Google Shape;211;p23"/>
          <p:cNvPicPr preferRelativeResize="0"/>
          <p:nvPr/>
        </p:nvPicPr>
        <p:blipFill>
          <a:blip r:embed="rId5">
            <a:alphaModFix/>
          </a:blip>
          <a:stretch>
            <a:fillRect/>
          </a:stretch>
        </p:blipFill>
        <p:spPr>
          <a:xfrm>
            <a:off x="9472622" y="5399613"/>
            <a:ext cx="1219000" cy="918425"/>
          </a:xfrm>
          <a:prstGeom prst="rect">
            <a:avLst/>
          </a:prstGeom>
          <a:noFill/>
          <a:ln>
            <a:noFill/>
          </a:ln>
        </p:spPr>
      </p:pic>
      <p:sp>
        <p:nvSpPr>
          <p:cNvPr id="212" name="Google Shape;212;p23"/>
          <p:cNvSpPr/>
          <p:nvPr/>
        </p:nvSpPr>
        <p:spPr>
          <a:xfrm>
            <a:off x="10417700" y="2862675"/>
            <a:ext cx="62400" cy="62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CMU">
      <a:dk1>
        <a:srgbClr val="404040"/>
      </a:dk1>
      <a:lt1>
        <a:srgbClr val="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877</Words>
  <Application>Microsoft Office PowerPoint</Application>
  <PresentationFormat>Widescreen</PresentationFormat>
  <Paragraphs>94</Paragraphs>
  <Slides>16</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Open Sans ExtraBold</vt:lpstr>
      <vt:lpstr>Montserrat</vt:lpstr>
      <vt:lpstr>Poppins Light</vt:lpstr>
      <vt:lpstr>Arial</vt:lpstr>
      <vt:lpstr>Montserrat Light</vt:lpstr>
      <vt:lpstr>Poppins SemiBold</vt:lpstr>
      <vt:lpstr>Open Sans</vt:lpstr>
      <vt:lpstr>Open Sans Light</vt:lpstr>
      <vt:lpstr>Poppins Medium</vt:lpstr>
      <vt:lpstr>Montserrat Medium</vt:lpstr>
      <vt:lpstr>Poppins ExtraLight</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Aditya Ramakrishnan</cp:lastModifiedBy>
  <cp:revision>1</cp:revision>
  <dcterms:modified xsi:type="dcterms:W3CDTF">2022-05-03T17:23:16Z</dcterms:modified>
</cp:coreProperties>
</file>